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6" r:id="rId1"/>
  </p:sldMasterIdLst>
  <p:notesMasterIdLst>
    <p:notesMasterId r:id="rId3"/>
  </p:notesMasterIdLst>
  <p:sldIdLst>
    <p:sldId id="262" r:id="rId2"/>
  </p:sldIdLst>
  <p:sldSz cx="7775575" cy="10907713"/>
  <p:notesSz cx="6797675" cy="9926638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6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4B34"/>
    <a:srgbClr val="8F5839"/>
    <a:srgbClr val="FCFFD5"/>
    <a:srgbClr val="FAFFB9"/>
    <a:srgbClr val="CFA971"/>
    <a:srgbClr val="874521"/>
    <a:srgbClr val="D3C06D"/>
    <a:srgbClr val="D6C484"/>
    <a:srgbClr val="FF3300"/>
    <a:srgbClr val="E851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3048" y="60"/>
      </p:cViewPr>
      <p:guideLst>
        <p:guide orient="horz" pos="3436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5659" cy="498056"/>
          </a:xfrm>
          <a:prstGeom prst="rect">
            <a:avLst/>
          </a:prstGeom>
        </p:spPr>
        <p:txBody>
          <a:bodyPr vert="horz" lIns="91387" tIns="45696" rIns="91387" bIns="45696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8" y="2"/>
            <a:ext cx="2945659" cy="498056"/>
          </a:xfrm>
          <a:prstGeom prst="rect">
            <a:avLst/>
          </a:prstGeom>
        </p:spPr>
        <p:txBody>
          <a:bodyPr vert="horz" lIns="91387" tIns="45696" rIns="91387" bIns="45696" rtlCol="0"/>
          <a:lstStyle>
            <a:lvl1pPr algn="r">
              <a:defRPr sz="1200"/>
            </a:lvl1pPr>
          </a:lstStyle>
          <a:p>
            <a:fld id="{70F99883-74AE-4A2C-81B7-5B86A08198C0}" type="datetimeFigureOut">
              <a:rPr kumimoji="1" lang="ja-JP" altLang="en-US" smtClean="0"/>
              <a:pPr/>
              <a:t>2021/4/29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05038" y="1239838"/>
            <a:ext cx="23876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87" tIns="45696" rIns="91387" bIns="45696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387" tIns="45696" rIns="91387" bIns="45696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28589"/>
            <a:ext cx="2945659" cy="498055"/>
          </a:xfrm>
          <a:prstGeom prst="rect">
            <a:avLst/>
          </a:prstGeom>
        </p:spPr>
        <p:txBody>
          <a:bodyPr vert="horz" lIns="91387" tIns="45696" rIns="91387" bIns="45696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8" y="9428589"/>
            <a:ext cx="2945659" cy="498055"/>
          </a:xfrm>
          <a:prstGeom prst="rect">
            <a:avLst/>
          </a:prstGeom>
        </p:spPr>
        <p:txBody>
          <a:bodyPr vert="horz" lIns="91387" tIns="45696" rIns="91387" bIns="45696" rtlCol="0" anchor="b"/>
          <a:lstStyle>
            <a:lvl1pPr algn="r">
              <a:defRPr sz="1200"/>
            </a:lvl1pPr>
          </a:lstStyle>
          <a:p>
            <a:fld id="{ACD93CC5-A9B8-46A1-B8C3-70AA73E05DA2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38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5272" y="581240"/>
            <a:ext cx="6705032" cy="21089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272" y="2903972"/>
            <a:ext cx="6705032" cy="6921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5271" y="10108231"/>
            <a:ext cx="1749533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D72D030D-BC4F-4300-9C1D-DEF9FB5A657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507" y="10108231"/>
            <a:ext cx="2626562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1019007" fontAlgn="auto">
              <a:spcBef>
                <a:spcPts val="0"/>
              </a:spcBef>
              <a:spcAft>
                <a:spcPts val="0"/>
              </a:spcAft>
              <a:defRPr sz="102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90771" y="10108231"/>
            <a:ext cx="1749533" cy="5812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1019007" fontAlgn="auto">
              <a:spcBef>
                <a:spcPts val="0"/>
              </a:spcBef>
              <a:spcAft>
                <a:spcPts val="0"/>
              </a:spcAft>
              <a:defRPr sz="102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D2EABC4-B37D-4B48-A645-B436E776B15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図 8" descr="w_140620_02.t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4297"/>
            <a:ext cx="7775575" cy="10879118"/>
          </a:xfrm>
          <a:prstGeom prst="rect">
            <a:avLst/>
          </a:prstGeom>
        </p:spPr>
      </p:pic>
      <p:grpSp>
        <p:nvGrpSpPr>
          <p:cNvPr id="8" name="グループ化 7"/>
          <p:cNvGrpSpPr/>
          <p:nvPr userDrawn="1"/>
        </p:nvGrpSpPr>
        <p:grpSpPr>
          <a:xfrm>
            <a:off x="-41564" y="2217738"/>
            <a:ext cx="7772401" cy="2751137"/>
            <a:chOff x="-41564" y="2217738"/>
            <a:chExt cx="7772401" cy="2751137"/>
          </a:xfrm>
        </p:grpSpPr>
        <p:sp>
          <p:nvSpPr>
            <p:cNvPr id="10" name="Freeform 96"/>
            <p:cNvSpPr>
              <a:spLocks/>
            </p:cNvSpPr>
            <p:nvPr/>
          </p:nvSpPr>
          <p:spPr bwMode="auto">
            <a:xfrm>
              <a:off x="7707024" y="3344863"/>
              <a:ext cx="12700" cy="3175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2">
                  <a:moveTo>
                    <a:pt x="8" y="0"/>
                  </a:moveTo>
                  <a:lnTo>
                    <a:pt x="6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" name="Freeform 97"/>
            <p:cNvSpPr>
              <a:spLocks/>
            </p:cNvSpPr>
            <p:nvPr/>
          </p:nvSpPr>
          <p:spPr bwMode="auto">
            <a:xfrm>
              <a:off x="7659399" y="3351213"/>
              <a:ext cx="38100" cy="1746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10"/>
                </a:cxn>
                <a:cxn ang="0">
                  <a:pos x="2" y="11"/>
                </a:cxn>
                <a:cxn ang="0">
                  <a:pos x="2" y="11"/>
                </a:cxn>
                <a:cxn ang="0">
                  <a:pos x="13" y="6"/>
                </a:cxn>
                <a:cxn ang="0">
                  <a:pos x="13" y="6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17" y="2"/>
                </a:cxn>
                <a:cxn ang="0">
                  <a:pos x="11" y="6"/>
                </a:cxn>
                <a:cxn ang="0">
                  <a:pos x="6" y="10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24" h="11">
                  <a:moveTo>
                    <a:pt x="0" y="10"/>
                  </a:moveTo>
                  <a:lnTo>
                    <a:pt x="0" y="10"/>
                  </a:lnTo>
                  <a:lnTo>
                    <a:pt x="2" y="11"/>
                  </a:lnTo>
                  <a:lnTo>
                    <a:pt x="2" y="11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17" y="2"/>
                  </a:lnTo>
                  <a:lnTo>
                    <a:pt x="11" y="6"/>
                  </a:lnTo>
                  <a:lnTo>
                    <a:pt x="6" y="10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" name="Freeform 98"/>
            <p:cNvSpPr>
              <a:spLocks/>
            </p:cNvSpPr>
            <p:nvPr/>
          </p:nvSpPr>
          <p:spPr bwMode="auto">
            <a:xfrm>
              <a:off x="7626061" y="3368675"/>
              <a:ext cx="23813" cy="9525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15" y="0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10" y="2"/>
                </a:cxn>
                <a:cxn ang="0">
                  <a:pos x="14" y="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5" y="0"/>
                </a:cxn>
              </a:cxnLst>
              <a:rect l="0" t="0" r="r" b="b"/>
              <a:pathLst>
                <a:path w="15" h="6">
                  <a:moveTo>
                    <a:pt x="15" y="0"/>
                  </a:moveTo>
                  <a:lnTo>
                    <a:pt x="15" y="0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" name="Freeform 99"/>
            <p:cNvSpPr>
              <a:spLocks/>
            </p:cNvSpPr>
            <p:nvPr/>
          </p:nvSpPr>
          <p:spPr bwMode="auto">
            <a:xfrm>
              <a:off x="6367174" y="3560763"/>
              <a:ext cx="3175" cy="15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" name="Freeform 100"/>
            <p:cNvSpPr>
              <a:spLocks/>
            </p:cNvSpPr>
            <p:nvPr/>
          </p:nvSpPr>
          <p:spPr bwMode="auto">
            <a:xfrm>
              <a:off x="-41564" y="2217738"/>
              <a:ext cx="7656513" cy="1411287"/>
            </a:xfrm>
            <a:custGeom>
              <a:avLst/>
              <a:gdLst/>
              <a:ahLst/>
              <a:cxnLst>
                <a:cxn ang="0">
                  <a:pos x="3945" y="861"/>
                </a:cxn>
                <a:cxn ang="0">
                  <a:pos x="4253" y="831"/>
                </a:cxn>
                <a:cxn ang="0">
                  <a:pos x="4330" y="821"/>
                </a:cxn>
                <a:cxn ang="0">
                  <a:pos x="4412" y="810"/>
                </a:cxn>
                <a:cxn ang="0">
                  <a:pos x="4603" y="778"/>
                </a:cxn>
                <a:cxn ang="0">
                  <a:pos x="4714" y="756"/>
                </a:cxn>
                <a:cxn ang="0">
                  <a:pos x="4821" y="731"/>
                </a:cxn>
                <a:cxn ang="0">
                  <a:pos x="4763" y="744"/>
                </a:cxn>
                <a:cxn ang="0">
                  <a:pos x="4740" y="748"/>
                </a:cxn>
                <a:cxn ang="0">
                  <a:pos x="4694" y="757"/>
                </a:cxn>
                <a:cxn ang="0">
                  <a:pos x="4598" y="774"/>
                </a:cxn>
                <a:cxn ang="0">
                  <a:pos x="4225" y="829"/>
                </a:cxn>
                <a:cxn ang="0">
                  <a:pos x="4037" y="846"/>
                </a:cxn>
                <a:cxn ang="0">
                  <a:pos x="3701" y="866"/>
                </a:cxn>
                <a:cxn ang="0">
                  <a:pos x="3333" y="877"/>
                </a:cxn>
                <a:cxn ang="0">
                  <a:pos x="2953" y="881"/>
                </a:cxn>
                <a:cxn ang="0">
                  <a:pos x="2767" y="879"/>
                </a:cxn>
                <a:cxn ang="0">
                  <a:pos x="2454" y="862"/>
                </a:cxn>
                <a:cxn ang="0">
                  <a:pos x="2347" y="851"/>
                </a:cxn>
                <a:cxn ang="0">
                  <a:pos x="2071" y="812"/>
                </a:cxn>
                <a:cxn ang="0">
                  <a:pos x="1846" y="767"/>
                </a:cxn>
                <a:cxn ang="0">
                  <a:pos x="1501" y="679"/>
                </a:cxn>
                <a:cxn ang="0">
                  <a:pos x="1268" y="604"/>
                </a:cxn>
                <a:cxn ang="0">
                  <a:pos x="895" y="461"/>
                </a:cxn>
                <a:cxn ang="0">
                  <a:pos x="341" y="204"/>
                </a:cxn>
                <a:cxn ang="0">
                  <a:pos x="173" y="107"/>
                </a:cxn>
                <a:cxn ang="0">
                  <a:pos x="114" y="71"/>
                </a:cxn>
                <a:cxn ang="0">
                  <a:pos x="71" y="50"/>
                </a:cxn>
                <a:cxn ang="0">
                  <a:pos x="56" y="41"/>
                </a:cxn>
                <a:cxn ang="0">
                  <a:pos x="26" y="15"/>
                </a:cxn>
                <a:cxn ang="0">
                  <a:pos x="19" y="5"/>
                </a:cxn>
                <a:cxn ang="0">
                  <a:pos x="0" y="3"/>
                </a:cxn>
                <a:cxn ang="0">
                  <a:pos x="43" y="39"/>
                </a:cxn>
                <a:cxn ang="0">
                  <a:pos x="73" y="58"/>
                </a:cxn>
                <a:cxn ang="0">
                  <a:pos x="208" y="137"/>
                </a:cxn>
                <a:cxn ang="0">
                  <a:pos x="242" y="155"/>
                </a:cxn>
                <a:cxn ang="0">
                  <a:pos x="304" y="193"/>
                </a:cxn>
                <a:cxn ang="0">
                  <a:pos x="379" y="230"/>
                </a:cxn>
                <a:cxn ang="0">
                  <a:pos x="491" y="294"/>
                </a:cxn>
                <a:cxn ang="0">
                  <a:pos x="621" y="354"/>
                </a:cxn>
                <a:cxn ang="0">
                  <a:pos x="756" y="412"/>
                </a:cxn>
                <a:cxn ang="0">
                  <a:pos x="891" y="472"/>
                </a:cxn>
                <a:cxn ang="0">
                  <a:pos x="992" y="512"/>
                </a:cxn>
                <a:cxn ang="0">
                  <a:pos x="1268" y="609"/>
                </a:cxn>
                <a:cxn ang="0">
                  <a:pos x="1317" y="630"/>
                </a:cxn>
                <a:cxn ang="0">
                  <a:pos x="1373" y="649"/>
                </a:cxn>
                <a:cxn ang="0">
                  <a:pos x="1499" y="688"/>
                </a:cxn>
                <a:cxn ang="0">
                  <a:pos x="1895" y="784"/>
                </a:cxn>
                <a:cxn ang="0">
                  <a:pos x="2017" y="808"/>
                </a:cxn>
                <a:cxn ang="0">
                  <a:pos x="2082" y="819"/>
                </a:cxn>
                <a:cxn ang="0">
                  <a:pos x="2272" y="849"/>
                </a:cxn>
                <a:cxn ang="0">
                  <a:pos x="2502" y="872"/>
                </a:cxn>
                <a:cxn ang="0">
                  <a:pos x="2780" y="885"/>
                </a:cxn>
                <a:cxn ang="0">
                  <a:pos x="2966" y="887"/>
                </a:cxn>
                <a:cxn ang="0">
                  <a:pos x="3180" y="889"/>
                </a:cxn>
                <a:cxn ang="0">
                  <a:pos x="3232" y="885"/>
                </a:cxn>
                <a:cxn ang="0">
                  <a:pos x="3379" y="883"/>
                </a:cxn>
                <a:cxn ang="0">
                  <a:pos x="3499" y="883"/>
                </a:cxn>
                <a:cxn ang="0">
                  <a:pos x="3679" y="876"/>
                </a:cxn>
              </a:cxnLst>
              <a:rect l="0" t="0" r="r" b="b"/>
              <a:pathLst>
                <a:path w="4823" h="889">
                  <a:moveTo>
                    <a:pt x="3823" y="866"/>
                  </a:moveTo>
                  <a:lnTo>
                    <a:pt x="3821" y="868"/>
                  </a:lnTo>
                  <a:lnTo>
                    <a:pt x="3821" y="868"/>
                  </a:lnTo>
                  <a:lnTo>
                    <a:pt x="3853" y="866"/>
                  </a:lnTo>
                  <a:lnTo>
                    <a:pt x="3885" y="864"/>
                  </a:lnTo>
                  <a:lnTo>
                    <a:pt x="3949" y="861"/>
                  </a:lnTo>
                  <a:lnTo>
                    <a:pt x="3945" y="861"/>
                  </a:lnTo>
                  <a:lnTo>
                    <a:pt x="3945" y="861"/>
                  </a:lnTo>
                  <a:lnTo>
                    <a:pt x="4024" y="855"/>
                  </a:lnTo>
                  <a:lnTo>
                    <a:pt x="4101" y="847"/>
                  </a:lnTo>
                  <a:lnTo>
                    <a:pt x="4256" y="831"/>
                  </a:lnTo>
                  <a:lnTo>
                    <a:pt x="4256" y="831"/>
                  </a:lnTo>
                  <a:lnTo>
                    <a:pt x="4253" y="831"/>
                  </a:lnTo>
                  <a:lnTo>
                    <a:pt x="4253" y="831"/>
                  </a:lnTo>
                  <a:lnTo>
                    <a:pt x="4268" y="829"/>
                  </a:lnTo>
                  <a:lnTo>
                    <a:pt x="4268" y="829"/>
                  </a:lnTo>
                  <a:lnTo>
                    <a:pt x="4266" y="829"/>
                  </a:lnTo>
                  <a:lnTo>
                    <a:pt x="4266" y="829"/>
                  </a:lnTo>
                  <a:lnTo>
                    <a:pt x="4285" y="829"/>
                  </a:lnTo>
                  <a:lnTo>
                    <a:pt x="4307" y="825"/>
                  </a:lnTo>
                  <a:lnTo>
                    <a:pt x="4330" y="821"/>
                  </a:lnTo>
                  <a:lnTo>
                    <a:pt x="4345" y="821"/>
                  </a:lnTo>
                  <a:lnTo>
                    <a:pt x="4345" y="821"/>
                  </a:lnTo>
                  <a:lnTo>
                    <a:pt x="4350" y="819"/>
                  </a:lnTo>
                  <a:lnTo>
                    <a:pt x="4352" y="817"/>
                  </a:lnTo>
                  <a:lnTo>
                    <a:pt x="4350" y="817"/>
                  </a:lnTo>
                  <a:lnTo>
                    <a:pt x="4350" y="817"/>
                  </a:lnTo>
                  <a:lnTo>
                    <a:pt x="4412" y="810"/>
                  </a:lnTo>
                  <a:lnTo>
                    <a:pt x="4412" y="810"/>
                  </a:lnTo>
                  <a:lnTo>
                    <a:pt x="4476" y="799"/>
                  </a:lnTo>
                  <a:lnTo>
                    <a:pt x="4476" y="799"/>
                  </a:lnTo>
                  <a:lnTo>
                    <a:pt x="4540" y="789"/>
                  </a:lnTo>
                  <a:lnTo>
                    <a:pt x="4540" y="789"/>
                  </a:lnTo>
                  <a:lnTo>
                    <a:pt x="4603" y="778"/>
                  </a:lnTo>
                  <a:lnTo>
                    <a:pt x="4603" y="778"/>
                  </a:lnTo>
                  <a:lnTo>
                    <a:pt x="4607" y="778"/>
                  </a:lnTo>
                  <a:lnTo>
                    <a:pt x="4607" y="778"/>
                  </a:lnTo>
                  <a:lnTo>
                    <a:pt x="4607" y="778"/>
                  </a:lnTo>
                  <a:lnTo>
                    <a:pt x="4660" y="767"/>
                  </a:lnTo>
                  <a:lnTo>
                    <a:pt x="4660" y="767"/>
                  </a:lnTo>
                  <a:lnTo>
                    <a:pt x="4714" y="756"/>
                  </a:lnTo>
                  <a:lnTo>
                    <a:pt x="4714" y="756"/>
                  </a:lnTo>
                  <a:lnTo>
                    <a:pt x="4769" y="744"/>
                  </a:lnTo>
                  <a:lnTo>
                    <a:pt x="4769" y="744"/>
                  </a:lnTo>
                  <a:lnTo>
                    <a:pt x="4823" y="731"/>
                  </a:lnTo>
                  <a:lnTo>
                    <a:pt x="4823" y="731"/>
                  </a:lnTo>
                  <a:lnTo>
                    <a:pt x="4823" y="731"/>
                  </a:lnTo>
                  <a:lnTo>
                    <a:pt x="4821" y="731"/>
                  </a:lnTo>
                  <a:lnTo>
                    <a:pt x="4821" y="731"/>
                  </a:lnTo>
                  <a:lnTo>
                    <a:pt x="4823" y="729"/>
                  </a:lnTo>
                  <a:lnTo>
                    <a:pt x="4823" y="729"/>
                  </a:lnTo>
                  <a:lnTo>
                    <a:pt x="4806" y="733"/>
                  </a:lnTo>
                  <a:lnTo>
                    <a:pt x="4791" y="739"/>
                  </a:lnTo>
                  <a:lnTo>
                    <a:pt x="4776" y="742"/>
                  </a:lnTo>
                  <a:lnTo>
                    <a:pt x="4759" y="746"/>
                  </a:lnTo>
                  <a:lnTo>
                    <a:pt x="4763" y="744"/>
                  </a:lnTo>
                  <a:lnTo>
                    <a:pt x="4763" y="744"/>
                  </a:lnTo>
                  <a:lnTo>
                    <a:pt x="4755" y="744"/>
                  </a:lnTo>
                  <a:lnTo>
                    <a:pt x="4754" y="746"/>
                  </a:lnTo>
                  <a:lnTo>
                    <a:pt x="4752" y="748"/>
                  </a:lnTo>
                  <a:lnTo>
                    <a:pt x="4744" y="750"/>
                  </a:lnTo>
                  <a:lnTo>
                    <a:pt x="4744" y="750"/>
                  </a:lnTo>
                  <a:lnTo>
                    <a:pt x="4740" y="748"/>
                  </a:lnTo>
                  <a:lnTo>
                    <a:pt x="4742" y="748"/>
                  </a:lnTo>
                  <a:lnTo>
                    <a:pt x="4742" y="748"/>
                  </a:lnTo>
                  <a:lnTo>
                    <a:pt x="4742" y="748"/>
                  </a:lnTo>
                  <a:lnTo>
                    <a:pt x="4742" y="748"/>
                  </a:lnTo>
                  <a:lnTo>
                    <a:pt x="4718" y="754"/>
                  </a:lnTo>
                  <a:lnTo>
                    <a:pt x="4718" y="754"/>
                  </a:lnTo>
                  <a:lnTo>
                    <a:pt x="4694" y="757"/>
                  </a:lnTo>
                  <a:lnTo>
                    <a:pt x="4694" y="757"/>
                  </a:lnTo>
                  <a:lnTo>
                    <a:pt x="4645" y="769"/>
                  </a:lnTo>
                  <a:lnTo>
                    <a:pt x="4645" y="769"/>
                  </a:lnTo>
                  <a:lnTo>
                    <a:pt x="4635" y="771"/>
                  </a:lnTo>
                  <a:lnTo>
                    <a:pt x="4622" y="772"/>
                  </a:lnTo>
                  <a:lnTo>
                    <a:pt x="4609" y="774"/>
                  </a:lnTo>
                  <a:lnTo>
                    <a:pt x="4598" y="774"/>
                  </a:lnTo>
                  <a:lnTo>
                    <a:pt x="4598" y="774"/>
                  </a:lnTo>
                  <a:lnTo>
                    <a:pt x="4585" y="778"/>
                  </a:lnTo>
                  <a:lnTo>
                    <a:pt x="4577" y="780"/>
                  </a:lnTo>
                  <a:lnTo>
                    <a:pt x="4577" y="780"/>
                  </a:lnTo>
                  <a:lnTo>
                    <a:pt x="4403" y="806"/>
                  </a:lnTo>
                  <a:lnTo>
                    <a:pt x="4315" y="817"/>
                  </a:lnTo>
                  <a:lnTo>
                    <a:pt x="4225" y="829"/>
                  </a:lnTo>
                  <a:lnTo>
                    <a:pt x="4225" y="829"/>
                  </a:lnTo>
                  <a:lnTo>
                    <a:pt x="4181" y="834"/>
                  </a:lnTo>
                  <a:lnTo>
                    <a:pt x="4135" y="838"/>
                  </a:lnTo>
                  <a:lnTo>
                    <a:pt x="4135" y="838"/>
                  </a:lnTo>
                  <a:lnTo>
                    <a:pt x="4086" y="842"/>
                  </a:lnTo>
                  <a:lnTo>
                    <a:pt x="4037" y="846"/>
                  </a:lnTo>
                  <a:lnTo>
                    <a:pt x="4037" y="846"/>
                  </a:lnTo>
                  <a:lnTo>
                    <a:pt x="4037" y="846"/>
                  </a:lnTo>
                  <a:lnTo>
                    <a:pt x="3999" y="849"/>
                  </a:lnTo>
                  <a:lnTo>
                    <a:pt x="3958" y="853"/>
                  </a:lnTo>
                  <a:lnTo>
                    <a:pt x="3936" y="857"/>
                  </a:lnTo>
                  <a:lnTo>
                    <a:pt x="3936" y="857"/>
                  </a:lnTo>
                  <a:lnTo>
                    <a:pt x="3819" y="862"/>
                  </a:lnTo>
                  <a:lnTo>
                    <a:pt x="3701" y="866"/>
                  </a:lnTo>
                  <a:lnTo>
                    <a:pt x="3701" y="866"/>
                  </a:lnTo>
                  <a:lnTo>
                    <a:pt x="3583" y="872"/>
                  </a:lnTo>
                  <a:lnTo>
                    <a:pt x="3583" y="872"/>
                  </a:lnTo>
                  <a:lnTo>
                    <a:pt x="3465" y="876"/>
                  </a:lnTo>
                  <a:lnTo>
                    <a:pt x="3465" y="876"/>
                  </a:lnTo>
                  <a:lnTo>
                    <a:pt x="3333" y="877"/>
                  </a:lnTo>
                  <a:lnTo>
                    <a:pt x="3333" y="877"/>
                  </a:lnTo>
                  <a:lnTo>
                    <a:pt x="3206" y="877"/>
                  </a:lnTo>
                  <a:lnTo>
                    <a:pt x="3206" y="877"/>
                  </a:lnTo>
                  <a:lnTo>
                    <a:pt x="3080" y="879"/>
                  </a:lnTo>
                  <a:lnTo>
                    <a:pt x="3080" y="879"/>
                  </a:lnTo>
                  <a:lnTo>
                    <a:pt x="2953" y="881"/>
                  </a:lnTo>
                  <a:lnTo>
                    <a:pt x="2953" y="881"/>
                  </a:lnTo>
                  <a:lnTo>
                    <a:pt x="2953" y="881"/>
                  </a:lnTo>
                  <a:lnTo>
                    <a:pt x="2956" y="881"/>
                  </a:lnTo>
                  <a:lnTo>
                    <a:pt x="2956" y="881"/>
                  </a:lnTo>
                  <a:lnTo>
                    <a:pt x="2883" y="879"/>
                  </a:lnTo>
                  <a:lnTo>
                    <a:pt x="2812" y="879"/>
                  </a:lnTo>
                  <a:lnTo>
                    <a:pt x="2812" y="879"/>
                  </a:lnTo>
                  <a:lnTo>
                    <a:pt x="2812" y="879"/>
                  </a:lnTo>
                  <a:lnTo>
                    <a:pt x="2767" y="879"/>
                  </a:lnTo>
                  <a:lnTo>
                    <a:pt x="2722" y="877"/>
                  </a:lnTo>
                  <a:lnTo>
                    <a:pt x="2722" y="877"/>
                  </a:lnTo>
                  <a:lnTo>
                    <a:pt x="2677" y="877"/>
                  </a:lnTo>
                  <a:lnTo>
                    <a:pt x="2654" y="876"/>
                  </a:lnTo>
                  <a:lnTo>
                    <a:pt x="2630" y="874"/>
                  </a:lnTo>
                  <a:lnTo>
                    <a:pt x="2630" y="874"/>
                  </a:lnTo>
                  <a:lnTo>
                    <a:pt x="2454" y="862"/>
                  </a:lnTo>
                  <a:lnTo>
                    <a:pt x="2454" y="862"/>
                  </a:lnTo>
                  <a:lnTo>
                    <a:pt x="2401" y="859"/>
                  </a:lnTo>
                  <a:lnTo>
                    <a:pt x="2401" y="859"/>
                  </a:lnTo>
                  <a:lnTo>
                    <a:pt x="2375" y="855"/>
                  </a:lnTo>
                  <a:lnTo>
                    <a:pt x="2375" y="855"/>
                  </a:lnTo>
                  <a:lnTo>
                    <a:pt x="2347" y="851"/>
                  </a:lnTo>
                  <a:lnTo>
                    <a:pt x="2347" y="851"/>
                  </a:lnTo>
                  <a:lnTo>
                    <a:pt x="2238" y="838"/>
                  </a:lnTo>
                  <a:lnTo>
                    <a:pt x="2238" y="838"/>
                  </a:lnTo>
                  <a:lnTo>
                    <a:pt x="2125" y="821"/>
                  </a:lnTo>
                  <a:lnTo>
                    <a:pt x="2125" y="821"/>
                  </a:lnTo>
                  <a:lnTo>
                    <a:pt x="2099" y="817"/>
                  </a:lnTo>
                  <a:lnTo>
                    <a:pt x="2099" y="817"/>
                  </a:lnTo>
                  <a:lnTo>
                    <a:pt x="2071" y="812"/>
                  </a:lnTo>
                  <a:lnTo>
                    <a:pt x="2071" y="812"/>
                  </a:lnTo>
                  <a:lnTo>
                    <a:pt x="2017" y="802"/>
                  </a:lnTo>
                  <a:lnTo>
                    <a:pt x="2017" y="802"/>
                  </a:lnTo>
                  <a:lnTo>
                    <a:pt x="2017" y="802"/>
                  </a:lnTo>
                  <a:lnTo>
                    <a:pt x="1973" y="795"/>
                  </a:lnTo>
                  <a:lnTo>
                    <a:pt x="1930" y="786"/>
                  </a:lnTo>
                  <a:lnTo>
                    <a:pt x="1846" y="767"/>
                  </a:lnTo>
                  <a:lnTo>
                    <a:pt x="1846" y="767"/>
                  </a:lnTo>
                  <a:lnTo>
                    <a:pt x="1679" y="725"/>
                  </a:lnTo>
                  <a:lnTo>
                    <a:pt x="1679" y="725"/>
                  </a:lnTo>
                  <a:lnTo>
                    <a:pt x="1591" y="701"/>
                  </a:lnTo>
                  <a:lnTo>
                    <a:pt x="1591" y="701"/>
                  </a:lnTo>
                  <a:lnTo>
                    <a:pt x="1501" y="679"/>
                  </a:lnTo>
                  <a:lnTo>
                    <a:pt x="1501" y="679"/>
                  </a:lnTo>
                  <a:lnTo>
                    <a:pt x="1456" y="665"/>
                  </a:lnTo>
                  <a:lnTo>
                    <a:pt x="1411" y="652"/>
                  </a:lnTo>
                  <a:lnTo>
                    <a:pt x="1411" y="652"/>
                  </a:lnTo>
                  <a:lnTo>
                    <a:pt x="1368" y="639"/>
                  </a:lnTo>
                  <a:lnTo>
                    <a:pt x="1324" y="624"/>
                  </a:lnTo>
                  <a:lnTo>
                    <a:pt x="1324" y="624"/>
                  </a:lnTo>
                  <a:lnTo>
                    <a:pt x="1268" y="604"/>
                  </a:lnTo>
                  <a:lnTo>
                    <a:pt x="1206" y="585"/>
                  </a:lnTo>
                  <a:lnTo>
                    <a:pt x="1146" y="566"/>
                  </a:lnTo>
                  <a:lnTo>
                    <a:pt x="1118" y="555"/>
                  </a:lnTo>
                  <a:lnTo>
                    <a:pt x="1094" y="544"/>
                  </a:lnTo>
                  <a:lnTo>
                    <a:pt x="1094" y="544"/>
                  </a:lnTo>
                  <a:lnTo>
                    <a:pt x="994" y="502"/>
                  </a:lnTo>
                  <a:lnTo>
                    <a:pt x="895" y="461"/>
                  </a:lnTo>
                  <a:lnTo>
                    <a:pt x="795" y="422"/>
                  </a:lnTo>
                  <a:lnTo>
                    <a:pt x="696" y="380"/>
                  </a:lnTo>
                  <a:lnTo>
                    <a:pt x="696" y="380"/>
                  </a:lnTo>
                  <a:lnTo>
                    <a:pt x="514" y="296"/>
                  </a:lnTo>
                  <a:lnTo>
                    <a:pt x="426" y="251"/>
                  </a:lnTo>
                  <a:lnTo>
                    <a:pt x="383" y="228"/>
                  </a:lnTo>
                  <a:lnTo>
                    <a:pt x="341" y="204"/>
                  </a:lnTo>
                  <a:lnTo>
                    <a:pt x="341" y="204"/>
                  </a:lnTo>
                  <a:lnTo>
                    <a:pt x="298" y="182"/>
                  </a:lnTo>
                  <a:lnTo>
                    <a:pt x="257" y="157"/>
                  </a:lnTo>
                  <a:lnTo>
                    <a:pt x="214" y="131"/>
                  </a:lnTo>
                  <a:lnTo>
                    <a:pt x="171" y="105"/>
                  </a:lnTo>
                  <a:lnTo>
                    <a:pt x="173" y="107"/>
                  </a:lnTo>
                  <a:lnTo>
                    <a:pt x="173" y="107"/>
                  </a:lnTo>
                  <a:lnTo>
                    <a:pt x="156" y="95"/>
                  </a:lnTo>
                  <a:lnTo>
                    <a:pt x="139" y="88"/>
                  </a:lnTo>
                  <a:lnTo>
                    <a:pt x="124" y="78"/>
                  </a:lnTo>
                  <a:lnTo>
                    <a:pt x="116" y="75"/>
                  </a:lnTo>
                  <a:lnTo>
                    <a:pt x="113" y="71"/>
                  </a:lnTo>
                  <a:lnTo>
                    <a:pt x="114" y="71"/>
                  </a:lnTo>
                  <a:lnTo>
                    <a:pt x="114" y="71"/>
                  </a:lnTo>
                  <a:lnTo>
                    <a:pt x="105" y="65"/>
                  </a:lnTo>
                  <a:lnTo>
                    <a:pt x="96" y="61"/>
                  </a:lnTo>
                  <a:lnTo>
                    <a:pt x="86" y="58"/>
                  </a:lnTo>
                  <a:lnTo>
                    <a:pt x="81" y="54"/>
                  </a:lnTo>
                  <a:lnTo>
                    <a:pt x="79" y="54"/>
                  </a:lnTo>
                  <a:lnTo>
                    <a:pt x="79" y="54"/>
                  </a:lnTo>
                  <a:lnTo>
                    <a:pt x="71" y="50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68" y="45"/>
                  </a:lnTo>
                  <a:lnTo>
                    <a:pt x="68" y="45"/>
                  </a:lnTo>
                  <a:lnTo>
                    <a:pt x="64" y="45"/>
                  </a:lnTo>
                  <a:lnTo>
                    <a:pt x="56" y="41"/>
                  </a:lnTo>
                  <a:lnTo>
                    <a:pt x="56" y="41"/>
                  </a:lnTo>
                  <a:lnTo>
                    <a:pt x="56" y="37"/>
                  </a:lnTo>
                  <a:lnTo>
                    <a:pt x="53" y="35"/>
                  </a:lnTo>
                  <a:lnTo>
                    <a:pt x="41" y="28"/>
                  </a:lnTo>
                  <a:lnTo>
                    <a:pt x="30" y="20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5"/>
                  </a:lnTo>
                  <a:lnTo>
                    <a:pt x="28" y="15"/>
                  </a:lnTo>
                  <a:lnTo>
                    <a:pt x="26" y="13"/>
                  </a:lnTo>
                  <a:lnTo>
                    <a:pt x="24" y="13"/>
                  </a:lnTo>
                  <a:lnTo>
                    <a:pt x="26" y="11"/>
                  </a:lnTo>
                  <a:lnTo>
                    <a:pt x="34" y="15"/>
                  </a:lnTo>
                  <a:lnTo>
                    <a:pt x="34" y="15"/>
                  </a:lnTo>
                  <a:lnTo>
                    <a:pt x="19" y="5"/>
                  </a:lnTo>
                  <a:lnTo>
                    <a:pt x="11" y="1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3"/>
                  </a:lnTo>
                  <a:lnTo>
                    <a:pt x="6" y="9"/>
                  </a:lnTo>
                  <a:lnTo>
                    <a:pt x="9" y="9"/>
                  </a:lnTo>
                  <a:lnTo>
                    <a:pt x="9" y="9"/>
                  </a:lnTo>
                  <a:lnTo>
                    <a:pt x="13" y="15"/>
                  </a:lnTo>
                  <a:lnTo>
                    <a:pt x="13" y="15"/>
                  </a:lnTo>
                  <a:lnTo>
                    <a:pt x="30" y="28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43" y="39"/>
                  </a:lnTo>
                  <a:lnTo>
                    <a:pt x="51" y="43"/>
                  </a:lnTo>
                  <a:lnTo>
                    <a:pt x="58" y="46"/>
                  </a:lnTo>
                  <a:lnTo>
                    <a:pt x="71" y="56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9" y="61"/>
                  </a:lnTo>
                  <a:lnTo>
                    <a:pt x="84" y="63"/>
                  </a:lnTo>
                  <a:lnTo>
                    <a:pt x="90" y="65"/>
                  </a:lnTo>
                  <a:lnTo>
                    <a:pt x="90" y="67"/>
                  </a:lnTo>
                  <a:lnTo>
                    <a:pt x="88" y="67"/>
                  </a:lnTo>
                  <a:lnTo>
                    <a:pt x="88" y="67"/>
                  </a:lnTo>
                  <a:lnTo>
                    <a:pt x="208" y="137"/>
                  </a:lnTo>
                  <a:lnTo>
                    <a:pt x="208" y="137"/>
                  </a:lnTo>
                  <a:lnTo>
                    <a:pt x="225" y="146"/>
                  </a:lnTo>
                  <a:lnTo>
                    <a:pt x="233" y="150"/>
                  </a:lnTo>
                  <a:lnTo>
                    <a:pt x="234" y="150"/>
                  </a:lnTo>
                  <a:lnTo>
                    <a:pt x="233" y="148"/>
                  </a:lnTo>
                  <a:lnTo>
                    <a:pt x="233" y="148"/>
                  </a:lnTo>
                  <a:lnTo>
                    <a:pt x="242" y="155"/>
                  </a:lnTo>
                  <a:lnTo>
                    <a:pt x="257" y="165"/>
                  </a:lnTo>
                  <a:lnTo>
                    <a:pt x="283" y="180"/>
                  </a:lnTo>
                  <a:lnTo>
                    <a:pt x="283" y="180"/>
                  </a:lnTo>
                  <a:lnTo>
                    <a:pt x="280" y="180"/>
                  </a:lnTo>
                  <a:lnTo>
                    <a:pt x="280" y="180"/>
                  </a:lnTo>
                  <a:lnTo>
                    <a:pt x="295" y="189"/>
                  </a:lnTo>
                  <a:lnTo>
                    <a:pt x="304" y="193"/>
                  </a:lnTo>
                  <a:lnTo>
                    <a:pt x="315" y="198"/>
                  </a:lnTo>
                  <a:lnTo>
                    <a:pt x="326" y="206"/>
                  </a:lnTo>
                  <a:lnTo>
                    <a:pt x="326" y="206"/>
                  </a:lnTo>
                  <a:lnTo>
                    <a:pt x="336" y="210"/>
                  </a:lnTo>
                  <a:lnTo>
                    <a:pt x="349" y="217"/>
                  </a:lnTo>
                  <a:lnTo>
                    <a:pt x="366" y="227"/>
                  </a:lnTo>
                  <a:lnTo>
                    <a:pt x="379" y="230"/>
                  </a:lnTo>
                  <a:lnTo>
                    <a:pt x="379" y="230"/>
                  </a:lnTo>
                  <a:lnTo>
                    <a:pt x="381" y="232"/>
                  </a:lnTo>
                  <a:lnTo>
                    <a:pt x="381" y="234"/>
                  </a:lnTo>
                  <a:lnTo>
                    <a:pt x="381" y="234"/>
                  </a:lnTo>
                  <a:lnTo>
                    <a:pt x="439" y="266"/>
                  </a:lnTo>
                  <a:lnTo>
                    <a:pt x="439" y="266"/>
                  </a:lnTo>
                  <a:lnTo>
                    <a:pt x="491" y="294"/>
                  </a:lnTo>
                  <a:lnTo>
                    <a:pt x="491" y="294"/>
                  </a:lnTo>
                  <a:lnTo>
                    <a:pt x="516" y="303"/>
                  </a:lnTo>
                  <a:lnTo>
                    <a:pt x="540" y="317"/>
                  </a:lnTo>
                  <a:lnTo>
                    <a:pt x="565" y="328"/>
                  </a:lnTo>
                  <a:lnTo>
                    <a:pt x="585" y="335"/>
                  </a:lnTo>
                  <a:lnTo>
                    <a:pt x="585" y="335"/>
                  </a:lnTo>
                  <a:lnTo>
                    <a:pt x="621" y="354"/>
                  </a:lnTo>
                  <a:lnTo>
                    <a:pt x="643" y="365"/>
                  </a:lnTo>
                  <a:lnTo>
                    <a:pt x="666" y="375"/>
                  </a:lnTo>
                  <a:lnTo>
                    <a:pt x="662" y="373"/>
                  </a:lnTo>
                  <a:lnTo>
                    <a:pt x="662" y="373"/>
                  </a:lnTo>
                  <a:lnTo>
                    <a:pt x="713" y="395"/>
                  </a:lnTo>
                  <a:lnTo>
                    <a:pt x="737" y="407"/>
                  </a:lnTo>
                  <a:lnTo>
                    <a:pt x="756" y="412"/>
                  </a:lnTo>
                  <a:lnTo>
                    <a:pt x="756" y="412"/>
                  </a:lnTo>
                  <a:lnTo>
                    <a:pt x="763" y="418"/>
                  </a:lnTo>
                  <a:lnTo>
                    <a:pt x="773" y="423"/>
                  </a:lnTo>
                  <a:lnTo>
                    <a:pt x="792" y="433"/>
                  </a:lnTo>
                  <a:lnTo>
                    <a:pt x="792" y="433"/>
                  </a:lnTo>
                  <a:lnTo>
                    <a:pt x="837" y="452"/>
                  </a:lnTo>
                  <a:lnTo>
                    <a:pt x="891" y="472"/>
                  </a:lnTo>
                  <a:lnTo>
                    <a:pt x="891" y="472"/>
                  </a:lnTo>
                  <a:lnTo>
                    <a:pt x="897" y="476"/>
                  </a:lnTo>
                  <a:lnTo>
                    <a:pt x="906" y="480"/>
                  </a:lnTo>
                  <a:lnTo>
                    <a:pt x="915" y="484"/>
                  </a:lnTo>
                  <a:lnTo>
                    <a:pt x="919" y="485"/>
                  </a:lnTo>
                  <a:lnTo>
                    <a:pt x="919" y="485"/>
                  </a:lnTo>
                  <a:lnTo>
                    <a:pt x="992" y="512"/>
                  </a:lnTo>
                  <a:lnTo>
                    <a:pt x="1071" y="542"/>
                  </a:lnTo>
                  <a:lnTo>
                    <a:pt x="1227" y="602"/>
                  </a:lnTo>
                  <a:lnTo>
                    <a:pt x="1225" y="602"/>
                  </a:lnTo>
                  <a:lnTo>
                    <a:pt x="1225" y="602"/>
                  </a:lnTo>
                  <a:lnTo>
                    <a:pt x="1246" y="605"/>
                  </a:lnTo>
                  <a:lnTo>
                    <a:pt x="1268" y="609"/>
                  </a:lnTo>
                  <a:lnTo>
                    <a:pt x="1268" y="609"/>
                  </a:lnTo>
                  <a:lnTo>
                    <a:pt x="1268" y="609"/>
                  </a:lnTo>
                  <a:lnTo>
                    <a:pt x="1266" y="609"/>
                  </a:lnTo>
                  <a:lnTo>
                    <a:pt x="1266" y="609"/>
                  </a:lnTo>
                  <a:lnTo>
                    <a:pt x="1293" y="619"/>
                  </a:lnTo>
                  <a:lnTo>
                    <a:pt x="1321" y="630"/>
                  </a:lnTo>
                  <a:lnTo>
                    <a:pt x="1321" y="630"/>
                  </a:lnTo>
                  <a:lnTo>
                    <a:pt x="1317" y="630"/>
                  </a:lnTo>
                  <a:lnTo>
                    <a:pt x="1317" y="630"/>
                  </a:lnTo>
                  <a:lnTo>
                    <a:pt x="1330" y="634"/>
                  </a:lnTo>
                  <a:lnTo>
                    <a:pt x="1343" y="639"/>
                  </a:lnTo>
                  <a:lnTo>
                    <a:pt x="1343" y="639"/>
                  </a:lnTo>
                  <a:lnTo>
                    <a:pt x="1358" y="643"/>
                  </a:lnTo>
                  <a:lnTo>
                    <a:pt x="1373" y="647"/>
                  </a:lnTo>
                  <a:lnTo>
                    <a:pt x="1373" y="649"/>
                  </a:lnTo>
                  <a:lnTo>
                    <a:pt x="1386" y="652"/>
                  </a:lnTo>
                  <a:lnTo>
                    <a:pt x="1386" y="652"/>
                  </a:lnTo>
                  <a:lnTo>
                    <a:pt x="1384" y="652"/>
                  </a:lnTo>
                  <a:lnTo>
                    <a:pt x="1379" y="650"/>
                  </a:lnTo>
                  <a:lnTo>
                    <a:pt x="1379" y="650"/>
                  </a:lnTo>
                  <a:lnTo>
                    <a:pt x="1439" y="669"/>
                  </a:lnTo>
                  <a:lnTo>
                    <a:pt x="1499" y="688"/>
                  </a:lnTo>
                  <a:lnTo>
                    <a:pt x="1623" y="720"/>
                  </a:lnTo>
                  <a:lnTo>
                    <a:pt x="1746" y="750"/>
                  </a:lnTo>
                  <a:lnTo>
                    <a:pt x="1872" y="780"/>
                  </a:lnTo>
                  <a:lnTo>
                    <a:pt x="1865" y="778"/>
                  </a:lnTo>
                  <a:lnTo>
                    <a:pt x="1898" y="784"/>
                  </a:lnTo>
                  <a:lnTo>
                    <a:pt x="1898" y="784"/>
                  </a:lnTo>
                  <a:lnTo>
                    <a:pt x="1895" y="784"/>
                  </a:lnTo>
                  <a:lnTo>
                    <a:pt x="1895" y="784"/>
                  </a:lnTo>
                  <a:lnTo>
                    <a:pt x="1927" y="791"/>
                  </a:lnTo>
                  <a:lnTo>
                    <a:pt x="1957" y="797"/>
                  </a:lnTo>
                  <a:lnTo>
                    <a:pt x="1957" y="797"/>
                  </a:lnTo>
                  <a:lnTo>
                    <a:pt x="2020" y="808"/>
                  </a:lnTo>
                  <a:lnTo>
                    <a:pt x="2020" y="808"/>
                  </a:lnTo>
                  <a:lnTo>
                    <a:pt x="2017" y="808"/>
                  </a:lnTo>
                  <a:lnTo>
                    <a:pt x="2017" y="810"/>
                  </a:lnTo>
                  <a:lnTo>
                    <a:pt x="2018" y="810"/>
                  </a:lnTo>
                  <a:lnTo>
                    <a:pt x="2018" y="810"/>
                  </a:lnTo>
                  <a:lnTo>
                    <a:pt x="2039" y="814"/>
                  </a:lnTo>
                  <a:lnTo>
                    <a:pt x="2056" y="817"/>
                  </a:lnTo>
                  <a:lnTo>
                    <a:pt x="2069" y="819"/>
                  </a:lnTo>
                  <a:lnTo>
                    <a:pt x="2082" y="819"/>
                  </a:lnTo>
                  <a:lnTo>
                    <a:pt x="2082" y="819"/>
                  </a:lnTo>
                  <a:lnTo>
                    <a:pt x="2082" y="821"/>
                  </a:lnTo>
                  <a:lnTo>
                    <a:pt x="2080" y="821"/>
                  </a:lnTo>
                  <a:lnTo>
                    <a:pt x="2080" y="821"/>
                  </a:lnTo>
                  <a:lnTo>
                    <a:pt x="2208" y="840"/>
                  </a:lnTo>
                  <a:lnTo>
                    <a:pt x="2208" y="840"/>
                  </a:lnTo>
                  <a:lnTo>
                    <a:pt x="2272" y="849"/>
                  </a:lnTo>
                  <a:lnTo>
                    <a:pt x="2272" y="849"/>
                  </a:lnTo>
                  <a:lnTo>
                    <a:pt x="2336" y="859"/>
                  </a:lnTo>
                  <a:lnTo>
                    <a:pt x="2336" y="859"/>
                  </a:lnTo>
                  <a:lnTo>
                    <a:pt x="2446" y="866"/>
                  </a:lnTo>
                  <a:lnTo>
                    <a:pt x="2446" y="866"/>
                  </a:lnTo>
                  <a:lnTo>
                    <a:pt x="2502" y="872"/>
                  </a:lnTo>
                  <a:lnTo>
                    <a:pt x="2502" y="872"/>
                  </a:lnTo>
                  <a:lnTo>
                    <a:pt x="2559" y="876"/>
                  </a:lnTo>
                  <a:lnTo>
                    <a:pt x="2559" y="876"/>
                  </a:lnTo>
                  <a:lnTo>
                    <a:pt x="2559" y="876"/>
                  </a:lnTo>
                  <a:lnTo>
                    <a:pt x="2632" y="879"/>
                  </a:lnTo>
                  <a:lnTo>
                    <a:pt x="2705" y="883"/>
                  </a:lnTo>
                  <a:lnTo>
                    <a:pt x="2705" y="883"/>
                  </a:lnTo>
                  <a:lnTo>
                    <a:pt x="2780" y="885"/>
                  </a:lnTo>
                  <a:lnTo>
                    <a:pt x="2780" y="885"/>
                  </a:lnTo>
                  <a:lnTo>
                    <a:pt x="2818" y="887"/>
                  </a:lnTo>
                  <a:lnTo>
                    <a:pt x="2855" y="887"/>
                  </a:lnTo>
                  <a:lnTo>
                    <a:pt x="2855" y="887"/>
                  </a:lnTo>
                  <a:lnTo>
                    <a:pt x="2966" y="887"/>
                  </a:lnTo>
                  <a:lnTo>
                    <a:pt x="2966" y="887"/>
                  </a:lnTo>
                  <a:lnTo>
                    <a:pt x="2966" y="887"/>
                  </a:lnTo>
                  <a:lnTo>
                    <a:pt x="3020" y="887"/>
                  </a:lnTo>
                  <a:lnTo>
                    <a:pt x="3075" y="889"/>
                  </a:lnTo>
                  <a:lnTo>
                    <a:pt x="3075" y="889"/>
                  </a:lnTo>
                  <a:lnTo>
                    <a:pt x="3131" y="889"/>
                  </a:lnTo>
                  <a:lnTo>
                    <a:pt x="3185" y="887"/>
                  </a:lnTo>
                  <a:lnTo>
                    <a:pt x="3180" y="889"/>
                  </a:lnTo>
                  <a:lnTo>
                    <a:pt x="3180" y="889"/>
                  </a:lnTo>
                  <a:lnTo>
                    <a:pt x="3191" y="887"/>
                  </a:lnTo>
                  <a:lnTo>
                    <a:pt x="3206" y="887"/>
                  </a:lnTo>
                  <a:lnTo>
                    <a:pt x="3217" y="887"/>
                  </a:lnTo>
                  <a:lnTo>
                    <a:pt x="3219" y="887"/>
                  </a:lnTo>
                  <a:lnTo>
                    <a:pt x="3219" y="885"/>
                  </a:lnTo>
                  <a:lnTo>
                    <a:pt x="3232" y="885"/>
                  </a:lnTo>
                  <a:lnTo>
                    <a:pt x="3232" y="885"/>
                  </a:lnTo>
                  <a:lnTo>
                    <a:pt x="3251" y="885"/>
                  </a:lnTo>
                  <a:lnTo>
                    <a:pt x="3268" y="883"/>
                  </a:lnTo>
                  <a:lnTo>
                    <a:pt x="3303" y="883"/>
                  </a:lnTo>
                  <a:lnTo>
                    <a:pt x="3341" y="885"/>
                  </a:lnTo>
                  <a:lnTo>
                    <a:pt x="3382" y="883"/>
                  </a:lnTo>
                  <a:lnTo>
                    <a:pt x="3379" y="883"/>
                  </a:lnTo>
                  <a:lnTo>
                    <a:pt x="3379" y="883"/>
                  </a:lnTo>
                  <a:lnTo>
                    <a:pt x="3403" y="881"/>
                  </a:lnTo>
                  <a:lnTo>
                    <a:pt x="3425" y="881"/>
                  </a:lnTo>
                  <a:lnTo>
                    <a:pt x="3425" y="881"/>
                  </a:lnTo>
                  <a:lnTo>
                    <a:pt x="3422" y="883"/>
                  </a:lnTo>
                  <a:lnTo>
                    <a:pt x="3422" y="883"/>
                  </a:lnTo>
                  <a:lnTo>
                    <a:pt x="3459" y="883"/>
                  </a:lnTo>
                  <a:lnTo>
                    <a:pt x="3499" y="883"/>
                  </a:lnTo>
                  <a:lnTo>
                    <a:pt x="3579" y="877"/>
                  </a:lnTo>
                  <a:lnTo>
                    <a:pt x="3574" y="881"/>
                  </a:lnTo>
                  <a:lnTo>
                    <a:pt x="3574" y="881"/>
                  </a:lnTo>
                  <a:lnTo>
                    <a:pt x="3596" y="877"/>
                  </a:lnTo>
                  <a:lnTo>
                    <a:pt x="3624" y="877"/>
                  </a:lnTo>
                  <a:lnTo>
                    <a:pt x="3681" y="874"/>
                  </a:lnTo>
                  <a:lnTo>
                    <a:pt x="3679" y="876"/>
                  </a:lnTo>
                  <a:lnTo>
                    <a:pt x="3696" y="874"/>
                  </a:lnTo>
                  <a:lnTo>
                    <a:pt x="3696" y="876"/>
                  </a:lnTo>
                  <a:lnTo>
                    <a:pt x="3696" y="876"/>
                  </a:lnTo>
                  <a:lnTo>
                    <a:pt x="3761" y="872"/>
                  </a:lnTo>
                  <a:lnTo>
                    <a:pt x="3823" y="866"/>
                  </a:lnTo>
                  <a:lnTo>
                    <a:pt x="3823" y="866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" name="Rectangle 101"/>
            <p:cNvSpPr>
              <a:spLocks noChangeArrowheads="1"/>
            </p:cNvSpPr>
            <p:nvPr/>
          </p:nvSpPr>
          <p:spPr bwMode="auto">
            <a:xfrm>
              <a:off x="6727536" y="3533775"/>
              <a:ext cx="3175" cy="1587"/>
            </a:xfrm>
            <a:prstGeom prst="rect">
              <a:avLst/>
            </a:prstGeom>
            <a:solidFill>
              <a:srgbClr val="5A4A3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6" name="Picture 10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4874" y="3544888"/>
              <a:ext cx="777875" cy="93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10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5386" y="3595688"/>
              <a:ext cx="776288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52561" y="3565525"/>
              <a:ext cx="777875" cy="93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0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41336" y="3419475"/>
              <a:ext cx="768350" cy="96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Freeform 107"/>
            <p:cNvSpPr>
              <a:spLocks/>
            </p:cNvSpPr>
            <p:nvPr/>
          </p:nvSpPr>
          <p:spPr bwMode="auto">
            <a:xfrm>
              <a:off x="-38389" y="3819525"/>
              <a:ext cx="14288" cy="3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9" y="2"/>
                </a:cxn>
                <a:cxn ang="0">
                  <a:pos x="9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" h="2">
                  <a:moveTo>
                    <a:pt x="0" y="0"/>
                  </a:moveTo>
                  <a:lnTo>
                    <a:pt x="2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" name="Freeform 108"/>
            <p:cNvSpPr>
              <a:spLocks/>
            </p:cNvSpPr>
            <p:nvPr/>
          </p:nvSpPr>
          <p:spPr bwMode="auto">
            <a:xfrm>
              <a:off x="-14577" y="3824288"/>
              <a:ext cx="41275" cy="6350"/>
            </a:xfrm>
            <a:custGeom>
              <a:avLst/>
              <a:gdLst/>
              <a:ahLst/>
              <a:cxnLst>
                <a:cxn ang="0">
                  <a:pos x="26" y="4"/>
                </a:cxn>
                <a:cxn ang="0">
                  <a:pos x="26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11" y="2"/>
                </a:cxn>
                <a:cxn ang="0">
                  <a:pos x="11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" y="4"/>
                </a:cxn>
                <a:cxn ang="0">
                  <a:pos x="13" y="4"/>
                </a:cxn>
                <a:cxn ang="0">
                  <a:pos x="21" y="4"/>
                </a:cxn>
                <a:cxn ang="0">
                  <a:pos x="26" y="4"/>
                </a:cxn>
                <a:cxn ang="0">
                  <a:pos x="26" y="4"/>
                </a:cxn>
              </a:cxnLst>
              <a:rect l="0" t="0" r="r" b="b"/>
              <a:pathLst>
                <a:path w="26" h="4">
                  <a:moveTo>
                    <a:pt x="26" y="4"/>
                  </a:moveTo>
                  <a:lnTo>
                    <a:pt x="26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7" y="4"/>
                  </a:lnTo>
                  <a:lnTo>
                    <a:pt x="13" y="4"/>
                  </a:lnTo>
                  <a:lnTo>
                    <a:pt x="21" y="4"/>
                  </a:lnTo>
                  <a:lnTo>
                    <a:pt x="26" y="4"/>
                  </a:lnTo>
                  <a:lnTo>
                    <a:pt x="26" y="4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2" name="Freeform 109"/>
            <p:cNvSpPr>
              <a:spLocks/>
            </p:cNvSpPr>
            <p:nvPr/>
          </p:nvSpPr>
          <p:spPr bwMode="auto">
            <a:xfrm>
              <a:off x="36224" y="3833813"/>
              <a:ext cx="23813" cy="6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11" y="4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5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5" h="4">
                  <a:moveTo>
                    <a:pt x="0" y="2"/>
                  </a:moveTo>
                  <a:lnTo>
                    <a:pt x="0" y="2"/>
                  </a:lnTo>
                  <a:lnTo>
                    <a:pt x="11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5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3" name="Freeform 110"/>
            <p:cNvSpPr>
              <a:spLocks/>
            </p:cNvSpPr>
            <p:nvPr/>
          </p:nvSpPr>
          <p:spPr bwMode="auto">
            <a:xfrm>
              <a:off x="1318924" y="4024313"/>
              <a:ext cx="3175" cy="15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4" name="Freeform 111"/>
            <p:cNvSpPr>
              <a:spLocks/>
            </p:cNvSpPr>
            <p:nvPr/>
          </p:nvSpPr>
          <p:spPr bwMode="auto">
            <a:xfrm>
              <a:off x="67974" y="2663825"/>
              <a:ext cx="7662863" cy="1417637"/>
            </a:xfrm>
            <a:custGeom>
              <a:avLst/>
              <a:gdLst/>
              <a:ahLst/>
              <a:cxnLst>
                <a:cxn ang="0">
                  <a:pos x="884" y="855"/>
                </a:cxn>
                <a:cxn ang="0">
                  <a:pos x="576" y="831"/>
                </a:cxn>
                <a:cxn ang="0">
                  <a:pos x="499" y="823"/>
                </a:cxn>
                <a:cxn ang="0">
                  <a:pos x="415" y="814"/>
                </a:cxn>
                <a:cxn ang="0">
                  <a:pos x="224" y="790"/>
                </a:cxn>
                <a:cxn ang="0">
                  <a:pos x="165" y="778"/>
                </a:cxn>
                <a:cxn ang="0">
                  <a:pos x="0" y="745"/>
                </a:cxn>
                <a:cxn ang="0">
                  <a:pos x="49" y="756"/>
                </a:cxn>
                <a:cxn ang="0">
                  <a:pos x="81" y="763"/>
                </a:cxn>
                <a:cxn ang="0">
                  <a:pos x="107" y="771"/>
                </a:cxn>
                <a:cxn ang="0">
                  <a:pos x="203" y="788"/>
                </a:cxn>
                <a:cxn ang="0">
                  <a:pos x="336" y="808"/>
                </a:cxn>
                <a:cxn ang="0">
                  <a:pos x="693" y="848"/>
                </a:cxn>
                <a:cxn ang="0">
                  <a:pos x="891" y="861"/>
                </a:cxn>
                <a:cxn ang="0">
                  <a:pos x="1364" y="885"/>
                </a:cxn>
                <a:cxn ang="0">
                  <a:pos x="1747" y="893"/>
                </a:cxn>
                <a:cxn ang="0">
                  <a:pos x="2017" y="889"/>
                </a:cxn>
                <a:cxn ang="0">
                  <a:pos x="2197" y="882"/>
                </a:cxn>
                <a:cxn ang="0">
                  <a:pos x="2428" y="861"/>
                </a:cxn>
                <a:cxn ang="0">
                  <a:pos x="2704" y="823"/>
                </a:cxn>
                <a:cxn ang="0">
                  <a:pos x="2812" y="803"/>
                </a:cxn>
                <a:cxn ang="0">
                  <a:pos x="3152" y="730"/>
                </a:cxn>
                <a:cxn ang="0">
                  <a:pos x="3416" y="651"/>
                </a:cxn>
                <a:cxn ang="0">
                  <a:pos x="3735" y="542"/>
                </a:cxn>
                <a:cxn ang="0">
                  <a:pos x="4131" y="377"/>
                </a:cxn>
                <a:cxn ang="0">
                  <a:pos x="4529" y="178"/>
                </a:cxn>
                <a:cxn ang="0">
                  <a:pos x="4690" y="88"/>
                </a:cxn>
                <a:cxn ang="0">
                  <a:pos x="4733" y="62"/>
                </a:cxn>
                <a:cxn ang="0">
                  <a:pos x="4756" y="45"/>
                </a:cxn>
                <a:cxn ang="0">
                  <a:pos x="4776" y="34"/>
                </a:cxn>
                <a:cxn ang="0">
                  <a:pos x="4806" y="19"/>
                </a:cxn>
                <a:cxn ang="0">
                  <a:pos x="4825" y="7"/>
                </a:cxn>
                <a:cxn ang="0">
                  <a:pos x="4818" y="6"/>
                </a:cxn>
                <a:cxn ang="0">
                  <a:pos x="4776" y="24"/>
                </a:cxn>
                <a:cxn ang="0">
                  <a:pos x="4741" y="45"/>
                </a:cxn>
                <a:cxn ang="0">
                  <a:pos x="4613" y="124"/>
                </a:cxn>
                <a:cxn ang="0">
                  <a:pos x="4580" y="144"/>
                </a:cxn>
                <a:cxn ang="0">
                  <a:pos x="4516" y="176"/>
                </a:cxn>
                <a:cxn ang="0">
                  <a:pos x="4456" y="210"/>
                </a:cxn>
                <a:cxn ang="0">
                  <a:pos x="4381" y="248"/>
                </a:cxn>
                <a:cxn ang="0">
                  <a:pos x="4236" y="321"/>
                </a:cxn>
                <a:cxn ang="0">
                  <a:pos x="4067" y="401"/>
                </a:cxn>
                <a:cxn ang="0">
                  <a:pos x="3932" y="458"/>
                </a:cxn>
                <a:cxn ang="0">
                  <a:pos x="3831" y="499"/>
                </a:cxn>
                <a:cxn ang="0">
                  <a:pos x="3559" y="602"/>
                </a:cxn>
                <a:cxn ang="0">
                  <a:pos x="3508" y="615"/>
                </a:cxn>
                <a:cxn ang="0">
                  <a:pos x="3450" y="634"/>
                </a:cxn>
                <a:cxn ang="0">
                  <a:pos x="3203" y="707"/>
                </a:cxn>
                <a:cxn ang="0">
                  <a:pos x="2932" y="773"/>
                </a:cxn>
                <a:cxn ang="0">
                  <a:pos x="2811" y="797"/>
                </a:cxn>
                <a:cxn ang="0">
                  <a:pos x="2745" y="810"/>
                </a:cxn>
                <a:cxn ang="0">
                  <a:pos x="2619" y="829"/>
                </a:cxn>
                <a:cxn ang="0">
                  <a:pos x="2381" y="861"/>
                </a:cxn>
                <a:cxn ang="0">
                  <a:pos x="2197" y="876"/>
                </a:cxn>
                <a:cxn ang="0">
                  <a:pos x="1863" y="883"/>
                </a:cxn>
                <a:cxn ang="0">
                  <a:pos x="1644" y="883"/>
                </a:cxn>
                <a:cxn ang="0">
                  <a:pos x="1608" y="885"/>
                </a:cxn>
                <a:cxn ang="0">
                  <a:pos x="1450" y="882"/>
                </a:cxn>
                <a:cxn ang="0">
                  <a:pos x="1370" y="878"/>
                </a:cxn>
                <a:cxn ang="0">
                  <a:pos x="1205" y="874"/>
                </a:cxn>
                <a:cxn ang="0">
                  <a:pos x="1004" y="865"/>
                </a:cxn>
              </a:cxnLst>
              <a:rect l="0" t="0" r="r" b="b"/>
              <a:pathLst>
                <a:path w="4827" h="893">
                  <a:moveTo>
                    <a:pt x="1004" y="865"/>
                  </a:moveTo>
                  <a:lnTo>
                    <a:pt x="1008" y="863"/>
                  </a:lnTo>
                  <a:lnTo>
                    <a:pt x="1008" y="863"/>
                  </a:lnTo>
                  <a:lnTo>
                    <a:pt x="976" y="861"/>
                  </a:lnTo>
                  <a:lnTo>
                    <a:pt x="944" y="859"/>
                  </a:lnTo>
                  <a:lnTo>
                    <a:pt x="880" y="855"/>
                  </a:lnTo>
                  <a:lnTo>
                    <a:pt x="884" y="855"/>
                  </a:lnTo>
                  <a:lnTo>
                    <a:pt x="884" y="855"/>
                  </a:lnTo>
                  <a:lnTo>
                    <a:pt x="726" y="844"/>
                  </a:lnTo>
                  <a:lnTo>
                    <a:pt x="649" y="838"/>
                  </a:lnTo>
                  <a:lnTo>
                    <a:pt x="573" y="831"/>
                  </a:lnTo>
                  <a:lnTo>
                    <a:pt x="573" y="831"/>
                  </a:lnTo>
                  <a:lnTo>
                    <a:pt x="576" y="831"/>
                  </a:lnTo>
                  <a:lnTo>
                    <a:pt x="576" y="831"/>
                  </a:lnTo>
                  <a:lnTo>
                    <a:pt x="559" y="831"/>
                  </a:lnTo>
                  <a:lnTo>
                    <a:pt x="559" y="831"/>
                  </a:lnTo>
                  <a:lnTo>
                    <a:pt x="563" y="831"/>
                  </a:lnTo>
                  <a:lnTo>
                    <a:pt x="563" y="831"/>
                  </a:lnTo>
                  <a:lnTo>
                    <a:pt x="543" y="827"/>
                  </a:lnTo>
                  <a:lnTo>
                    <a:pt x="520" y="825"/>
                  </a:lnTo>
                  <a:lnTo>
                    <a:pt x="499" y="823"/>
                  </a:lnTo>
                  <a:lnTo>
                    <a:pt x="484" y="820"/>
                  </a:lnTo>
                  <a:lnTo>
                    <a:pt x="484" y="820"/>
                  </a:lnTo>
                  <a:lnTo>
                    <a:pt x="477" y="822"/>
                  </a:lnTo>
                  <a:lnTo>
                    <a:pt x="477" y="822"/>
                  </a:lnTo>
                  <a:lnTo>
                    <a:pt x="479" y="822"/>
                  </a:lnTo>
                  <a:lnTo>
                    <a:pt x="479" y="822"/>
                  </a:lnTo>
                  <a:lnTo>
                    <a:pt x="415" y="814"/>
                  </a:lnTo>
                  <a:lnTo>
                    <a:pt x="415" y="814"/>
                  </a:lnTo>
                  <a:lnTo>
                    <a:pt x="351" y="807"/>
                  </a:lnTo>
                  <a:lnTo>
                    <a:pt x="351" y="807"/>
                  </a:lnTo>
                  <a:lnTo>
                    <a:pt x="287" y="799"/>
                  </a:lnTo>
                  <a:lnTo>
                    <a:pt x="287" y="799"/>
                  </a:lnTo>
                  <a:lnTo>
                    <a:pt x="224" y="790"/>
                  </a:lnTo>
                  <a:lnTo>
                    <a:pt x="224" y="790"/>
                  </a:lnTo>
                  <a:lnTo>
                    <a:pt x="220" y="788"/>
                  </a:lnTo>
                  <a:lnTo>
                    <a:pt x="220" y="786"/>
                  </a:lnTo>
                  <a:lnTo>
                    <a:pt x="220" y="786"/>
                  </a:lnTo>
                  <a:lnTo>
                    <a:pt x="194" y="782"/>
                  </a:lnTo>
                  <a:lnTo>
                    <a:pt x="194" y="782"/>
                  </a:lnTo>
                  <a:lnTo>
                    <a:pt x="165" y="778"/>
                  </a:lnTo>
                  <a:lnTo>
                    <a:pt x="165" y="778"/>
                  </a:lnTo>
                  <a:lnTo>
                    <a:pt x="111" y="769"/>
                  </a:lnTo>
                  <a:lnTo>
                    <a:pt x="111" y="769"/>
                  </a:lnTo>
                  <a:lnTo>
                    <a:pt x="57" y="756"/>
                  </a:lnTo>
                  <a:lnTo>
                    <a:pt x="57" y="756"/>
                  </a:lnTo>
                  <a:lnTo>
                    <a:pt x="2" y="743"/>
                  </a:lnTo>
                  <a:lnTo>
                    <a:pt x="2" y="743"/>
                  </a:lnTo>
                  <a:lnTo>
                    <a:pt x="0" y="745"/>
                  </a:lnTo>
                  <a:lnTo>
                    <a:pt x="2" y="745"/>
                  </a:lnTo>
                  <a:lnTo>
                    <a:pt x="4" y="745"/>
                  </a:lnTo>
                  <a:lnTo>
                    <a:pt x="0" y="746"/>
                  </a:lnTo>
                  <a:lnTo>
                    <a:pt x="0" y="746"/>
                  </a:lnTo>
                  <a:lnTo>
                    <a:pt x="17" y="750"/>
                  </a:lnTo>
                  <a:lnTo>
                    <a:pt x="34" y="752"/>
                  </a:lnTo>
                  <a:lnTo>
                    <a:pt x="49" y="756"/>
                  </a:lnTo>
                  <a:lnTo>
                    <a:pt x="66" y="760"/>
                  </a:lnTo>
                  <a:lnTo>
                    <a:pt x="62" y="760"/>
                  </a:lnTo>
                  <a:lnTo>
                    <a:pt x="62" y="760"/>
                  </a:lnTo>
                  <a:lnTo>
                    <a:pt x="70" y="761"/>
                  </a:lnTo>
                  <a:lnTo>
                    <a:pt x="72" y="761"/>
                  </a:lnTo>
                  <a:lnTo>
                    <a:pt x="74" y="761"/>
                  </a:lnTo>
                  <a:lnTo>
                    <a:pt x="81" y="763"/>
                  </a:lnTo>
                  <a:lnTo>
                    <a:pt x="81" y="763"/>
                  </a:lnTo>
                  <a:lnTo>
                    <a:pt x="85" y="763"/>
                  </a:lnTo>
                  <a:lnTo>
                    <a:pt x="83" y="765"/>
                  </a:lnTo>
                  <a:lnTo>
                    <a:pt x="83" y="765"/>
                  </a:lnTo>
                  <a:lnTo>
                    <a:pt x="83" y="765"/>
                  </a:lnTo>
                  <a:lnTo>
                    <a:pt x="83" y="765"/>
                  </a:lnTo>
                  <a:lnTo>
                    <a:pt x="107" y="771"/>
                  </a:lnTo>
                  <a:lnTo>
                    <a:pt x="107" y="771"/>
                  </a:lnTo>
                  <a:lnTo>
                    <a:pt x="132" y="775"/>
                  </a:lnTo>
                  <a:lnTo>
                    <a:pt x="132" y="775"/>
                  </a:lnTo>
                  <a:lnTo>
                    <a:pt x="180" y="782"/>
                  </a:lnTo>
                  <a:lnTo>
                    <a:pt x="180" y="782"/>
                  </a:lnTo>
                  <a:lnTo>
                    <a:pt x="190" y="784"/>
                  </a:lnTo>
                  <a:lnTo>
                    <a:pt x="203" y="788"/>
                  </a:lnTo>
                  <a:lnTo>
                    <a:pt x="216" y="790"/>
                  </a:lnTo>
                  <a:lnTo>
                    <a:pt x="227" y="793"/>
                  </a:lnTo>
                  <a:lnTo>
                    <a:pt x="227" y="793"/>
                  </a:lnTo>
                  <a:lnTo>
                    <a:pt x="241" y="793"/>
                  </a:lnTo>
                  <a:lnTo>
                    <a:pt x="248" y="793"/>
                  </a:lnTo>
                  <a:lnTo>
                    <a:pt x="248" y="793"/>
                  </a:lnTo>
                  <a:lnTo>
                    <a:pt x="336" y="808"/>
                  </a:lnTo>
                  <a:lnTo>
                    <a:pt x="424" y="820"/>
                  </a:lnTo>
                  <a:lnTo>
                    <a:pt x="513" y="831"/>
                  </a:lnTo>
                  <a:lnTo>
                    <a:pt x="603" y="840"/>
                  </a:lnTo>
                  <a:lnTo>
                    <a:pt x="603" y="840"/>
                  </a:lnTo>
                  <a:lnTo>
                    <a:pt x="646" y="842"/>
                  </a:lnTo>
                  <a:lnTo>
                    <a:pt x="693" y="848"/>
                  </a:lnTo>
                  <a:lnTo>
                    <a:pt x="693" y="848"/>
                  </a:lnTo>
                  <a:lnTo>
                    <a:pt x="741" y="852"/>
                  </a:lnTo>
                  <a:lnTo>
                    <a:pt x="790" y="855"/>
                  </a:lnTo>
                  <a:lnTo>
                    <a:pt x="790" y="857"/>
                  </a:lnTo>
                  <a:lnTo>
                    <a:pt x="790" y="857"/>
                  </a:lnTo>
                  <a:lnTo>
                    <a:pt x="830" y="859"/>
                  </a:lnTo>
                  <a:lnTo>
                    <a:pt x="871" y="861"/>
                  </a:lnTo>
                  <a:lnTo>
                    <a:pt x="891" y="861"/>
                  </a:lnTo>
                  <a:lnTo>
                    <a:pt x="891" y="861"/>
                  </a:lnTo>
                  <a:lnTo>
                    <a:pt x="1010" y="870"/>
                  </a:lnTo>
                  <a:lnTo>
                    <a:pt x="1128" y="876"/>
                  </a:lnTo>
                  <a:lnTo>
                    <a:pt x="1128" y="876"/>
                  </a:lnTo>
                  <a:lnTo>
                    <a:pt x="1246" y="882"/>
                  </a:lnTo>
                  <a:lnTo>
                    <a:pt x="1246" y="882"/>
                  </a:lnTo>
                  <a:lnTo>
                    <a:pt x="1364" y="885"/>
                  </a:lnTo>
                  <a:lnTo>
                    <a:pt x="1364" y="885"/>
                  </a:lnTo>
                  <a:lnTo>
                    <a:pt x="1496" y="891"/>
                  </a:lnTo>
                  <a:lnTo>
                    <a:pt x="1496" y="891"/>
                  </a:lnTo>
                  <a:lnTo>
                    <a:pt x="1621" y="893"/>
                  </a:lnTo>
                  <a:lnTo>
                    <a:pt x="1621" y="893"/>
                  </a:lnTo>
                  <a:lnTo>
                    <a:pt x="1747" y="893"/>
                  </a:lnTo>
                  <a:lnTo>
                    <a:pt x="1747" y="893"/>
                  </a:lnTo>
                  <a:lnTo>
                    <a:pt x="1876" y="889"/>
                  </a:lnTo>
                  <a:lnTo>
                    <a:pt x="1876" y="889"/>
                  </a:lnTo>
                  <a:lnTo>
                    <a:pt x="1876" y="889"/>
                  </a:lnTo>
                  <a:lnTo>
                    <a:pt x="1873" y="889"/>
                  </a:lnTo>
                  <a:lnTo>
                    <a:pt x="1873" y="889"/>
                  </a:lnTo>
                  <a:lnTo>
                    <a:pt x="1946" y="889"/>
                  </a:lnTo>
                  <a:lnTo>
                    <a:pt x="2017" y="889"/>
                  </a:lnTo>
                  <a:lnTo>
                    <a:pt x="2017" y="889"/>
                  </a:lnTo>
                  <a:lnTo>
                    <a:pt x="2017" y="889"/>
                  </a:lnTo>
                  <a:lnTo>
                    <a:pt x="2107" y="885"/>
                  </a:lnTo>
                  <a:lnTo>
                    <a:pt x="2107" y="885"/>
                  </a:lnTo>
                  <a:lnTo>
                    <a:pt x="2152" y="883"/>
                  </a:lnTo>
                  <a:lnTo>
                    <a:pt x="2175" y="882"/>
                  </a:lnTo>
                  <a:lnTo>
                    <a:pt x="2197" y="882"/>
                  </a:lnTo>
                  <a:lnTo>
                    <a:pt x="2197" y="882"/>
                  </a:lnTo>
                  <a:lnTo>
                    <a:pt x="2289" y="874"/>
                  </a:lnTo>
                  <a:lnTo>
                    <a:pt x="2332" y="870"/>
                  </a:lnTo>
                  <a:lnTo>
                    <a:pt x="2375" y="865"/>
                  </a:lnTo>
                  <a:lnTo>
                    <a:pt x="2375" y="865"/>
                  </a:lnTo>
                  <a:lnTo>
                    <a:pt x="2428" y="861"/>
                  </a:lnTo>
                  <a:lnTo>
                    <a:pt x="2428" y="861"/>
                  </a:lnTo>
                  <a:lnTo>
                    <a:pt x="2454" y="857"/>
                  </a:lnTo>
                  <a:lnTo>
                    <a:pt x="2454" y="857"/>
                  </a:lnTo>
                  <a:lnTo>
                    <a:pt x="2482" y="855"/>
                  </a:lnTo>
                  <a:lnTo>
                    <a:pt x="2482" y="855"/>
                  </a:lnTo>
                  <a:lnTo>
                    <a:pt x="2591" y="840"/>
                  </a:lnTo>
                  <a:lnTo>
                    <a:pt x="2591" y="840"/>
                  </a:lnTo>
                  <a:lnTo>
                    <a:pt x="2704" y="823"/>
                  </a:lnTo>
                  <a:lnTo>
                    <a:pt x="2704" y="823"/>
                  </a:lnTo>
                  <a:lnTo>
                    <a:pt x="2730" y="818"/>
                  </a:lnTo>
                  <a:lnTo>
                    <a:pt x="2730" y="818"/>
                  </a:lnTo>
                  <a:lnTo>
                    <a:pt x="2758" y="812"/>
                  </a:lnTo>
                  <a:lnTo>
                    <a:pt x="2758" y="812"/>
                  </a:lnTo>
                  <a:lnTo>
                    <a:pt x="2812" y="803"/>
                  </a:lnTo>
                  <a:lnTo>
                    <a:pt x="2812" y="803"/>
                  </a:lnTo>
                  <a:lnTo>
                    <a:pt x="2812" y="803"/>
                  </a:lnTo>
                  <a:lnTo>
                    <a:pt x="2983" y="769"/>
                  </a:lnTo>
                  <a:lnTo>
                    <a:pt x="2983" y="769"/>
                  </a:lnTo>
                  <a:lnTo>
                    <a:pt x="3068" y="750"/>
                  </a:lnTo>
                  <a:lnTo>
                    <a:pt x="3068" y="750"/>
                  </a:lnTo>
                  <a:lnTo>
                    <a:pt x="3109" y="741"/>
                  </a:lnTo>
                  <a:lnTo>
                    <a:pt x="3152" y="730"/>
                  </a:lnTo>
                  <a:lnTo>
                    <a:pt x="3152" y="730"/>
                  </a:lnTo>
                  <a:lnTo>
                    <a:pt x="3240" y="707"/>
                  </a:lnTo>
                  <a:lnTo>
                    <a:pt x="3240" y="707"/>
                  </a:lnTo>
                  <a:lnTo>
                    <a:pt x="3328" y="679"/>
                  </a:lnTo>
                  <a:lnTo>
                    <a:pt x="3328" y="679"/>
                  </a:lnTo>
                  <a:lnTo>
                    <a:pt x="3416" y="651"/>
                  </a:lnTo>
                  <a:lnTo>
                    <a:pt x="3416" y="651"/>
                  </a:lnTo>
                  <a:lnTo>
                    <a:pt x="3505" y="625"/>
                  </a:lnTo>
                  <a:lnTo>
                    <a:pt x="3505" y="625"/>
                  </a:lnTo>
                  <a:lnTo>
                    <a:pt x="3533" y="615"/>
                  </a:lnTo>
                  <a:lnTo>
                    <a:pt x="3563" y="606"/>
                  </a:lnTo>
                  <a:lnTo>
                    <a:pt x="3623" y="583"/>
                  </a:lnTo>
                  <a:lnTo>
                    <a:pt x="3681" y="561"/>
                  </a:lnTo>
                  <a:lnTo>
                    <a:pt x="3735" y="542"/>
                  </a:lnTo>
                  <a:lnTo>
                    <a:pt x="3735" y="542"/>
                  </a:lnTo>
                  <a:lnTo>
                    <a:pt x="3786" y="525"/>
                  </a:lnTo>
                  <a:lnTo>
                    <a:pt x="3837" y="506"/>
                  </a:lnTo>
                  <a:lnTo>
                    <a:pt x="3887" y="488"/>
                  </a:lnTo>
                  <a:lnTo>
                    <a:pt x="3936" y="467"/>
                  </a:lnTo>
                  <a:lnTo>
                    <a:pt x="4034" y="424"/>
                  </a:lnTo>
                  <a:lnTo>
                    <a:pt x="4131" y="377"/>
                  </a:lnTo>
                  <a:lnTo>
                    <a:pt x="4131" y="377"/>
                  </a:lnTo>
                  <a:lnTo>
                    <a:pt x="4223" y="334"/>
                  </a:lnTo>
                  <a:lnTo>
                    <a:pt x="4311" y="291"/>
                  </a:lnTo>
                  <a:lnTo>
                    <a:pt x="4399" y="246"/>
                  </a:lnTo>
                  <a:lnTo>
                    <a:pt x="4488" y="201"/>
                  </a:lnTo>
                  <a:lnTo>
                    <a:pt x="4488" y="201"/>
                  </a:lnTo>
                  <a:lnTo>
                    <a:pt x="4529" y="178"/>
                  </a:lnTo>
                  <a:lnTo>
                    <a:pt x="4572" y="156"/>
                  </a:lnTo>
                  <a:lnTo>
                    <a:pt x="4617" y="133"/>
                  </a:lnTo>
                  <a:lnTo>
                    <a:pt x="4660" y="107"/>
                  </a:lnTo>
                  <a:lnTo>
                    <a:pt x="4658" y="107"/>
                  </a:lnTo>
                  <a:lnTo>
                    <a:pt x="4658" y="107"/>
                  </a:lnTo>
                  <a:lnTo>
                    <a:pt x="4675" y="99"/>
                  </a:lnTo>
                  <a:lnTo>
                    <a:pt x="4690" y="88"/>
                  </a:lnTo>
                  <a:lnTo>
                    <a:pt x="4705" y="77"/>
                  </a:lnTo>
                  <a:lnTo>
                    <a:pt x="4713" y="73"/>
                  </a:lnTo>
                  <a:lnTo>
                    <a:pt x="4718" y="71"/>
                  </a:lnTo>
                  <a:lnTo>
                    <a:pt x="4716" y="73"/>
                  </a:lnTo>
                  <a:lnTo>
                    <a:pt x="4716" y="73"/>
                  </a:lnTo>
                  <a:lnTo>
                    <a:pt x="4724" y="67"/>
                  </a:lnTo>
                  <a:lnTo>
                    <a:pt x="4733" y="62"/>
                  </a:lnTo>
                  <a:lnTo>
                    <a:pt x="4741" y="54"/>
                  </a:lnTo>
                  <a:lnTo>
                    <a:pt x="4746" y="51"/>
                  </a:lnTo>
                  <a:lnTo>
                    <a:pt x="4748" y="49"/>
                  </a:lnTo>
                  <a:lnTo>
                    <a:pt x="4748" y="49"/>
                  </a:lnTo>
                  <a:lnTo>
                    <a:pt x="4754" y="45"/>
                  </a:lnTo>
                  <a:lnTo>
                    <a:pt x="4756" y="45"/>
                  </a:lnTo>
                  <a:lnTo>
                    <a:pt x="4756" y="45"/>
                  </a:lnTo>
                  <a:lnTo>
                    <a:pt x="4761" y="43"/>
                  </a:lnTo>
                  <a:lnTo>
                    <a:pt x="4761" y="43"/>
                  </a:lnTo>
                  <a:lnTo>
                    <a:pt x="4763" y="39"/>
                  </a:lnTo>
                  <a:lnTo>
                    <a:pt x="4769" y="36"/>
                  </a:lnTo>
                  <a:lnTo>
                    <a:pt x="4769" y="36"/>
                  </a:lnTo>
                  <a:lnTo>
                    <a:pt x="4773" y="36"/>
                  </a:lnTo>
                  <a:lnTo>
                    <a:pt x="4776" y="34"/>
                  </a:lnTo>
                  <a:lnTo>
                    <a:pt x="4788" y="26"/>
                  </a:lnTo>
                  <a:lnTo>
                    <a:pt x="4799" y="19"/>
                  </a:lnTo>
                  <a:lnTo>
                    <a:pt x="4803" y="19"/>
                  </a:lnTo>
                  <a:lnTo>
                    <a:pt x="4805" y="19"/>
                  </a:lnTo>
                  <a:lnTo>
                    <a:pt x="4805" y="19"/>
                  </a:lnTo>
                  <a:lnTo>
                    <a:pt x="4805" y="19"/>
                  </a:lnTo>
                  <a:lnTo>
                    <a:pt x="4806" y="19"/>
                  </a:lnTo>
                  <a:lnTo>
                    <a:pt x="4808" y="19"/>
                  </a:lnTo>
                  <a:lnTo>
                    <a:pt x="4808" y="19"/>
                  </a:lnTo>
                  <a:lnTo>
                    <a:pt x="4803" y="24"/>
                  </a:lnTo>
                  <a:lnTo>
                    <a:pt x="4803" y="24"/>
                  </a:lnTo>
                  <a:lnTo>
                    <a:pt x="4818" y="15"/>
                  </a:lnTo>
                  <a:lnTo>
                    <a:pt x="4823" y="9"/>
                  </a:lnTo>
                  <a:lnTo>
                    <a:pt x="4825" y="7"/>
                  </a:lnTo>
                  <a:lnTo>
                    <a:pt x="4825" y="6"/>
                  </a:lnTo>
                  <a:lnTo>
                    <a:pt x="4825" y="6"/>
                  </a:lnTo>
                  <a:lnTo>
                    <a:pt x="4827" y="0"/>
                  </a:lnTo>
                  <a:lnTo>
                    <a:pt x="4827" y="0"/>
                  </a:lnTo>
                  <a:lnTo>
                    <a:pt x="4825" y="0"/>
                  </a:lnTo>
                  <a:lnTo>
                    <a:pt x="4820" y="2"/>
                  </a:lnTo>
                  <a:lnTo>
                    <a:pt x="4818" y="6"/>
                  </a:lnTo>
                  <a:lnTo>
                    <a:pt x="4818" y="6"/>
                  </a:lnTo>
                  <a:lnTo>
                    <a:pt x="4810" y="7"/>
                  </a:lnTo>
                  <a:lnTo>
                    <a:pt x="4810" y="7"/>
                  </a:lnTo>
                  <a:lnTo>
                    <a:pt x="4799" y="13"/>
                  </a:lnTo>
                  <a:lnTo>
                    <a:pt x="4791" y="17"/>
                  </a:lnTo>
                  <a:lnTo>
                    <a:pt x="4776" y="24"/>
                  </a:lnTo>
                  <a:lnTo>
                    <a:pt x="4776" y="24"/>
                  </a:lnTo>
                  <a:lnTo>
                    <a:pt x="4776" y="24"/>
                  </a:lnTo>
                  <a:lnTo>
                    <a:pt x="4769" y="30"/>
                  </a:lnTo>
                  <a:lnTo>
                    <a:pt x="4763" y="36"/>
                  </a:lnTo>
                  <a:lnTo>
                    <a:pt x="4748" y="43"/>
                  </a:lnTo>
                  <a:lnTo>
                    <a:pt x="4746" y="43"/>
                  </a:lnTo>
                  <a:lnTo>
                    <a:pt x="4746" y="43"/>
                  </a:lnTo>
                  <a:lnTo>
                    <a:pt x="4741" y="45"/>
                  </a:lnTo>
                  <a:lnTo>
                    <a:pt x="4735" y="51"/>
                  </a:lnTo>
                  <a:lnTo>
                    <a:pt x="4731" y="54"/>
                  </a:lnTo>
                  <a:lnTo>
                    <a:pt x="4731" y="54"/>
                  </a:lnTo>
                  <a:lnTo>
                    <a:pt x="4731" y="52"/>
                  </a:lnTo>
                  <a:lnTo>
                    <a:pt x="4731" y="52"/>
                  </a:lnTo>
                  <a:lnTo>
                    <a:pt x="4673" y="88"/>
                  </a:lnTo>
                  <a:lnTo>
                    <a:pt x="4613" y="124"/>
                  </a:lnTo>
                  <a:lnTo>
                    <a:pt x="4613" y="124"/>
                  </a:lnTo>
                  <a:lnTo>
                    <a:pt x="4596" y="135"/>
                  </a:lnTo>
                  <a:lnTo>
                    <a:pt x="4591" y="139"/>
                  </a:lnTo>
                  <a:lnTo>
                    <a:pt x="4589" y="141"/>
                  </a:lnTo>
                  <a:lnTo>
                    <a:pt x="4593" y="139"/>
                  </a:lnTo>
                  <a:lnTo>
                    <a:pt x="4593" y="139"/>
                  </a:lnTo>
                  <a:lnTo>
                    <a:pt x="4580" y="144"/>
                  </a:lnTo>
                  <a:lnTo>
                    <a:pt x="4564" y="152"/>
                  </a:lnTo>
                  <a:lnTo>
                    <a:pt x="4536" y="165"/>
                  </a:lnTo>
                  <a:lnTo>
                    <a:pt x="4536" y="165"/>
                  </a:lnTo>
                  <a:lnTo>
                    <a:pt x="4540" y="163"/>
                  </a:lnTo>
                  <a:lnTo>
                    <a:pt x="4540" y="163"/>
                  </a:lnTo>
                  <a:lnTo>
                    <a:pt x="4525" y="171"/>
                  </a:lnTo>
                  <a:lnTo>
                    <a:pt x="4516" y="176"/>
                  </a:lnTo>
                  <a:lnTo>
                    <a:pt x="4506" y="182"/>
                  </a:lnTo>
                  <a:lnTo>
                    <a:pt x="4491" y="188"/>
                  </a:lnTo>
                  <a:lnTo>
                    <a:pt x="4491" y="188"/>
                  </a:lnTo>
                  <a:lnTo>
                    <a:pt x="4489" y="191"/>
                  </a:lnTo>
                  <a:lnTo>
                    <a:pt x="4486" y="193"/>
                  </a:lnTo>
                  <a:lnTo>
                    <a:pt x="4471" y="201"/>
                  </a:lnTo>
                  <a:lnTo>
                    <a:pt x="4456" y="210"/>
                  </a:lnTo>
                  <a:lnTo>
                    <a:pt x="4443" y="218"/>
                  </a:lnTo>
                  <a:lnTo>
                    <a:pt x="4443" y="218"/>
                  </a:lnTo>
                  <a:lnTo>
                    <a:pt x="4441" y="218"/>
                  </a:lnTo>
                  <a:lnTo>
                    <a:pt x="4439" y="218"/>
                  </a:lnTo>
                  <a:lnTo>
                    <a:pt x="4439" y="218"/>
                  </a:lnTo>
                  <a:lnTo>
                    <a:pt x="4381" y="248"/>
                  </a:lnTo>
                  <a:lnTo>
                    <a:pt x="4381" y="248"/>
                  </a:lnTo>
                  <a:lnTo>
                    <a:pt x="4326" y="274"/>
                  </a:lnTo>
                  <a:lnTo>
                    <a:pt x="4326" y="274"/>
                  </a:lnTo>
                  <a:lnTo>
                    <a:pt x="4304" y="285"/>
                  </a:lnTo>
                  <a:lnTo>
                    <a:pt x="4279" y="298"/>
                  </a:lnTo>
                  <a:lnTo>
                    <a:pt x="4257" y="309"/>
                  </a:lnTo>
                  <a:lnTo>
                    <a:pt x="4236" y="321"/>
                  </a:lnTo>
                  <a:lnTo>
                    <a:pt x="4236" y="321"/>
                  </a:lnTo>
                  <a:lnTo>
                    <a:pt x="4199" y="338"/>
                  </a:lnTo>
                  <a:lnTo>
                    <a:pt x="4156" y="358"/>
                  </a:lnTo>
                  <a:lnTo>
                    <a:pt x="4159" y="356"/>
                  </a:lnTo>
                  <a:lnTo>
                    <a:pt x="4159" y="356"/>
                  </a:lnTo>
                  <a:lnTo>
                    <a:pt x="4109" y="379"/>
                  </a:lnTo>
                  <a:lnTo>
                    <a:pt x="4067" y="401"/>
                  </a:lnTo>
                  <a:lnTo>
                    <a:pt x="4067" y="401"/>
                  </a:lnTo>
                  <a:lnTo>
                    <a:pt x="4058" y="403"/>
                  </a:lnTo>
                  <a:lnTo>
                    <a:pt x="4049" y="405"/>
                  </a:lnTo>
                  <a:lnTo>
                    <a:pt x="4028" y="413"/>
                  </a:lnTo>
                  <a:lnTo>
                    <a:pt x="4028" y="413"/>
                  </a:lnTo>
                  <a:lnTo>
                    <a:pt x="4009" y="422"/>
                  </a:lnTo>
                  <a:lnTo>
                    <a:pt x="3985" y="433"/>
                  </a:lnTo>
                  <a:lnTo>
                    <a:pt x="3932" y="458"/>
                  </a:lnTo>
                  <a:lnTo>
                    <a:pt x="3932" y="458"/>
                  </a:lnTo>
                  <a:lnTo>
                    <a:pt x="3925" y="459"/>
                  </a:lnTo>
                  <a:lnTo>
                    <a:pt x="3915" y="463"/>
                  </a:lnTo>
                  <a:lnTo>
                    <a:pt x="3908" y="467"/>
                  </a:lnTo>
                  <a:lnTo>
                    <a:pt x="3902" y="467"/>
                  </a:lnTo>
                  <a:lnTo>
                    <a:pt x="3902" y="467"/>
                  </a:lnTo>
                  <a:lnTo>
                    <a:pt x="3831" y="499"/>
                  </a:lnTo>
                  <a:lnTo>
                    <a:pt x="3754" y="529"/>
                  </a:lnTo>
                  <a:lnTo>
                    <a:pt x="3673" y="557"/>
                  </a:lnTo>
                  <a:lnTo>
                    <a:pt x="3597" y="583"/>
                  </a:lnTo>
                  <a:lnTo>
                    <a:pt x="3597" y="581"/>
                  </a:lnTo>
                  <a:lnTo>
                    <a:pt x="3597" y="581"/>
                  </a:lnTo>
                  <a:lnTo>
                    <a:pt x="3559" y="602"/>
                  </a:lnTo>
                  <a:lnTo>
                    <a:pt x="3559" y="602"/>
                  </a:lnTo>
                  <a:lnTo>
                    <a:pt x="3557" y="602"/>
                  </a:lnTo>
                  <a:lnTo>
                    <a:pt x="3559" y="602"/>
                  </a:lnTo>
                  <a:lnTo>
                    <a:pt x="3559" y="602"/>
                  </a:lnTo>
                  <a:lnTo>
                    <a:pt x="3533" y="610"/>
                  </a:lnTo>
                  <a:lnTo>
                    <a:pt x="3505" y="617"/>
                  </a:lnTo>
                  <a:lnTo>
                    <a:pt x="3505" y="617"/>
                  </a:lnTo>
                  <a:lnTo>
                    <a:pt x="3508" y="615"/>
                  </a:lnTo>
                  <a:lnTo>
                    <a:pt x="3508" y="615"/>
                  </a:lnTo>
                  <a:lnTo>
                    <a:pt x="3495" y="621"/>
                  </a:lnTo>
                  <a:lnTo>
                    <a:pt x="3480" y="625"/>
                  </a:lnTo>
                  <a:lnTo>
                    <a:pt x="3480" y="625"/>
                  </a:lnTo>
                  <a:lnTo>
                    <a:pt x="3467" y="628"/>
                  </a:lnTo>
                  <a:lnTo>
                    <a:pt x="3452" y="634"/>
                  </a:lnTo>
                  <a:lnTo>
                    <a:pt x="3450" y="634"/>
                  </a:lnTo>
                  <a:lnTo>
                    <a:pt x="3437" y="640"/>
                  </a:lnTo>
                  <a:lnTo>
                    <a:pt x="3437" y="640"/>
                  </a:lnTo>
                  <a:lnTo>
                    <a:pt x="3439" y="636"/>
                  </a:lnTo>
                  <a:lnTo>
                    <a:pt x="3445" y="634"/>
                  </a:lnTo>
                  <a:lnTo>
                    <a:pt x="3445" y="634"/>
                  </a:lnTo>
                  <a:lnTo>
                    <a:pt x="3325" y="671"/>
                  </a:lnTo>
                  <a:lnTo>
                    <a:pt x="3203" y="707"/>
                  </a:lnTo>
                  <a:lnTo>
                    <a:pt x="3079" y="739"/>
                  </a:lnTo>
                  <a:lnTo>
                    <a:pt x="3017" y="754"/>
                  </a:lnTo>
                  <a:lnTo>
                    <a:pt x="2955" y="769"/>
                  </a:lnTo>
                  <a:lnTo>
                    <a:pt x="2961" y="767"/>
                  </a:lnTo>
                  <a:lnTo>
                    <a:pt x="2929" y="775"/>
                  </a:lnTo>
                  <a:lnTo>
                    <a:pt x="2929" y="775"/>
                  </a:lnTo>
                  <a:lnTo>
                    <a:pt x="2932" y="773"/>
                  </a:lnTo>
                  <a:lnTo>
                    <a:pt x="2932" y="773"/>
                  </a:lnTo>
                  <a:lnTo>
                    <a:pt x="2901" y="778"/>
                  </a:lnTo>
                  <a:lnTo>
                    <a:pt x="2869" y="786"/>
                  </a:lnTo>
                  <a:lnTo>
                    <a:pt x="2869" y="786"/>
                  </a:lnTo>
                  <a:lnTo>
                    <a:pt x="2807" y="799"/>
                  </a:lnTo>
                  <a:lnTo>
                    <a:pt x="2807" y="799"/>
                  </a:lnTo>
                  <a:lnTo>
                    <a:pt x="2811" y="797"/>
                  </a:lnTo>
                  <a:lnTo>
                    <a:pt x="2811" y="797"/>
                  </a:lnTo>
                  <a:lnTo>
                    <a:pt x="2807" y="797"/>
                  </a:lnTo>
                  <a:lnTo>
                    <a:pt x="2807" y="797"/>
                  </a:lnTo>
                  <a:lnTo>
                    <a:pt x="2788" y="801"/>
                  </a:lnTo>
                  <a:lnTo>
                    <a:pt x="2771" y="803"/>
                  </a:lnTo>
                  <a:lnTo>
                    <a:pt x="2756" y="807"/>
                  </a:lnTo>
                  <a:lnTo>
                    <a:pt x="2745" y="810"/>
                  </a:lnTo>
                  <a:lnTo>
                    <a:pt x="2745" y="810"/>
                  </a:lnTo>
                  <a:lnTo>
                    <a:pt x="2743" y="810"/>
                  </a:lnTo>
                  <a:lnTo>
                    <a:pt x="2745" y="808"/>
                  </a:lnTo>
                  <a:lnTo>
                    <a:pt x="2745" y="808"/>
                  </a:lnTo>
                  <a:lnTo>
                    <a:pt x="2683" y="820"/>
                  </a:lnTo>
                  <a:lnTo>
                    <a:pt x="2619" y="829"/>
                  </a:lnTo>
                  <a:lnTo>
                    <a:pt x="2619" y="829"/>
                  </a:lnTo>
                  <a:lnTo>
                    <a:pt x="2555" y="838"/>
                  </a:lnTo>
                  <a:lnTo>
                    <a:pt x="2555" y="838"/>
                  </a:lnTo>
                  <a:lnTo>
                    <a:pt x="2492" y="846"/>
                  </a:lnTo>
                  <a:lnTo>
                    <a:pt x="2492" y="846"/>
                  </a:lnTo>
                  <a:lnTo>
                    <a:pt x="2465" y="852"/>
                  </a:lnTo>
                  <a:lnTo>
                    <a:pt x="2437" y="855"/>
                  </a:lnTo>
                  <a:lnTo>
                    <a:pt x="2381" y="861"/>
                  </a:lnTo>
                  <a:lnTo>
                    <a:pt x="2381" y="861"/>
                  </a:lnTo>
                  <a:lnTo>
                    <a:pt x="2325" y="867"/>
                  </a:lnTo>
                  <a:lnTo>
                    <a:pt x="2325" y="867"/>
                  </a:lnTo>
                  <a:lnTo>
                    <a:pt x="2268" y="872"/>
                  </a:lnTo>
                  <a:lnTo>
                    <a:pt x="2268" y="870"/>
                  </a:lnTo>
                  <a:lnTo>
                    <a:pt x="2268" y="870"/>
                  </a:lnTo>
                  <a:lnTo>
                    <a:pt x="2197" y="876"/>
                  </a:lnTo>
                  <a:lnTo>
                    <a:pt x="2122" y="880"/>
                  </a:lnTo>
                  <a:lnTo>
                    <a:pt x="2122" y="880"/>
                  </a:lnTo>
                  <a:lnTo>
                    <a:pt x="2047" y="882"/>
                  </a:lnTo>
                  <a:lnTo>
                    <a:pt x="2047" y="882"/>
                  </a:lnTo>
                  <a:lnTo>
                    <a:pt x="1974" y="882"/>
                  </a:lnTo>
                  <a:lnTo>
                    <a:pt x="1974" y="882"/>
                  </a:lnTo>
                  <a:lnTo>
                    <a:pt x="1863" y="883"/>
                  </a:lnTo>
                  <a:lnTo>
                    <a:pt x="1861" y="883"/>
                  </a:lnTo>
                  <a:lnTo>
                    <a:pt x="1861" y="883"/>
                  </a:lnTo>
                  <a:lnTo>
                    <a:pt x="1809" y="885"/>
                  </a:lnTo>
                  <a:lnTo>
                    <a:pt x="1754" y="883"/>
                  </a:lnTo>
                  <a:lnTo>
                    <a:pt x="1754" y="883"/>
                  </a:lnTo>
                  <a:lnTo>
                    <a:pt x="1698" y="882"/>
                  </a:lnTo>
                  <a:lnTo>
                    <a:pt x="1644" y="883"/>
                  </a:lnTo>
                  <a:lnTo>
                    <a:pt x="1647" y="882"/>
                  </a:lnTo>
                  <a:lnTo>
                    <a:pt x="1647" y="882"/>
                  </a:lnTo>
                  <a:lnTo>
                    <a:pt x="1636" y="883"/>
                  </a:lnTo>
                  <a:lnTo>
                    <a:pt x="1623" y="883"/>
                  </a:lnTo>
                  <a:lnTo>
                    <a:pt x="1612" y="883"/>
                  </a:lnTo>
                  <a:lnTo>
                    <a:pt x="1608" y="883"/>
                  </a:lnTo>
                  <a:lnTo>
                    <a:pt x="1608" y="885"/>
                  </a:lnTo>
                  <a:lnTo>
                    <a:pt x="1595" y="883"/>
                  </a:lnTo>
                  <a:lnTo>
                    <a:pt x="1595" y="883"/>
                  </a:lnTo>
                  <a:lnTo>
                    <a:pt x="1559" y="885"/>
                  </a:lnTo>
                  <a:lnTo>
                    <a:pt x="1526" y="883"/>
                  </a:lnTo>
                  <a:lnTo>
                    <a:pt x="1488" y="883"/>
                  </a:lnTo>
                  <a:lnTo>
                    <a:pt x="1445" y="882"/>
                  </a:lnTo>
                  <a:lnTo>
                    <a:pt x="1450" y="882"/>
                  </a:lnTo>
                  <a:lnTo>
                    <a:pt x="1450" y="882"/>
                  </a:lnTo>
                  <a:lnTo>
                    <a:pt x="1424" y="882"/>
                  </a:lnTo>
                  <a:lnTo>
                    <a:pt x="1404" y="882"/>
                  </a:lnTo>
                  <a:lnTo>
                    <a:pt x="1404" y="882"/>
                  </a:lnTo>
                  <a:lnTo>
                    <a:pt x="1407" y="880"/>
                  </a:lnTo>
                  <a:lnTo>
                    <a:pt x="1407" y="880"/>
                  </a:lnTo>
                  <a:lnTo>
                    <a:pt x="1370" y="878"/>
                  </a:lnTo>
                  <a:lnTo>
                    <a:pt x="1329" y="876"/>
                  </a:lnTo>
                  <a:lnTo>
                    <a:pt x="1289" y="876"/>
                  </a:lnTo>
                  <a:lnTo>
                    <a:pt x="1248" y="876"/>
                  </a:lnTo>
                  <a:lnTo>
                    <a:pt x="1254" y="874"/>
                  </a:lnTo>
                  <a:lnTo>
                    <a:pt x="1254" y="874"/>
                  </a:lnTo>
                  <a:lnTo>
                    <a:pt x="1231" y="874"/>
                  </a:lnTo>
                  <a:lnTo>
                    <a:pt x="1205" y="874"/>
                  </a:lnTo>
                  <a:lnTo>
                    <a:pt x="1148" y="870"/>
                  </a:lnTo>
                  <a:lnTo>
                    <a:pt x="1150" y="870"/>
                  </a:lnTo>
                  <a:lnTo>
                    <a:pt x="1133" y="870"/>
                  </a:lnTo>
                  <a:lnTo>
                    <a:pt x="1133" y="868"/>
                  </a:lnTo>
                  <a:lnTo>
                    <a:pt x="1133" y="868"/>
                  </a:lnTo>
                  <a:lnTo>
                    <a:pt x="1068" y="867"/>
                  </a:lnTo>
                  <a:lnTo>
                    <a:pt x="1004" y="865"/>
                  </a:lnTo>
                  <a:lnTo>
                    <a:pt x="1004" y="865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5" name="Rectangle 112"/>
            <p:cNvSpPr>
              <a:spLocks noChangeArrowheads="1"/>
            </p:cNvSpPr>
            <p:nvPr/>
          </p:nvSpPr>
          <p:spPr bwMode="auto">
            <a:xfrm>
              <a:off x="961736" y="3983038"/>
              <a:ext cx="1588" cy="1587"/>
            </a:xfrm>
            <a:prstGeom prst="rect">
              <a:avLst/>
            </a:prstGeom>
            <a:solidFill>
              <a:srgbClr val="5A4A3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" name="Freeform 113"/>
            <p:cNvSpPr>
              <a:spLocks/>
            </p:cNvSpPr>
            <p:nvPr/>
          </p:nvSpPr>
          <p:spPr bwMode="auto">
            <a:xfrm>
              <a:off x="7641936" y="2701925"/>
              <a:ext cx="7938" cy="31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5" y="0"/>
                </a:cxn>
                <a:cxn ang="0">
                  <a:pos x="5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lnTo>
                    <a:pt x="0" y="2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5A4A3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27" name="Picture 1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164936" y="3992563"/>
              <a:ext cx="776288" cy="936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11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144424" y="4048125"/>
              <a:ext cx="777875" cy="92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1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157249" y="4013200"/>
              <a:ext cx="776288" cy="938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1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76411" y="3867150"/>
              <a:ext cx="768350" cy="96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96544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txStyles>
    <p:titleStyle>
      <a:lvl1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2pPr>
      <a:lvl3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3pPr>
      <a:lvl4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4pPr>
      <a:lvl5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5pPr>
      <a:lvl6pPr marL="4572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6pPr>
      <a:lvl7pPr marL="9144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7pPr>
      <a:lvl8pPr marL="13716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8pPr>
      <a:lvl9pPr marL="18288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9pPr>
    </p:titleStyle>
    <p:bodyStyle>
      <a:lvl1pPr marL="193675" indent="-193675" algn="l" defTabSz="776288" rtl="0" fontAlgn="base">
        <a:lnSpc>
          <a:spcPct val="90000"/>
        </a:lnSpc>
        <a:spcBef>
          <a:spcPts val="850"/>
        </a:spcBef>
        <a:spcAft>
          <a:spcPct val="0"/>
        </a:spcAft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8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83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jyofukdg.com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3643576" y="1776549"/>
            <a:ext cx="588790" cy="56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47" name="Freeform 23"/>
          <p:cNvSpPr>
            <a:spLocks/>
          </p:cNvSpPr>
          <p:nvPr/>
        </p:nvSpPr>
        <p:spPr bwMode="auto">
          <a:xfrm>
            <a:off x="3616181" y="1738312"/>
            <a:ext cx="558800" cy="573814"/>
          </a:xfrm>
          <a:custGeom>
            <a:avLst/>
            <a:gdLst/>
            <a:ahLst/>
            <a:cxnLst>
              <a:cxn ang="0">
                <a:pos x="176" y="0"/>
              </a:cxn>
              <a:cxn ang="0">
                <a:pos x="140" y="4"/>
              </a:cxn>
              <a:cxn ang="0">
                <a:pos x="106" y="14"/>
              </a:cxn>
              <a:cxn ang="0">
                <a:pos x="76" y="30"/>
              </a:cxn>
              <a:cxn ang="0">
                <a:pos x="50" y="52"/>
              </a:cxn>
              <a:cxn ang="0">
                <a:pos x="30" y="78"/>
              </a:cxn>
              <a:cxn ang="0">
                <a:pos x="12" y="108"/>
              </a:cxn>
              <a:cxn ang="0">
                <a:pos x="2" y="140"/>
              </a:cxn>
              <a:cxn ang="0">
                <a:pos x="0" y="176"/>
              </a:cxn>
              <a:cxn ang="0">
                <a:pos x="0" y="194"/>
              </a:cxn>
              <a:cxn ang="0">
                <a:pos x="8" y="228"/>
              </a:cxn>
              <a:cxn ang="0">
                <a:pos x="20" y="260"/>
              </a:cxn>
              <a:cxn ang="0">
                <a:pos x="40" y="288"/>
              </a:cxn>
              <a:cxn ang="0">
                <a:pos x="64" y="312"/>
              </a:cxn>
              <a:cxn ang="0">
                <a:pos x="92" y="330"/>
              </a:cxn>
              <a:cxn ang="0">
                <a:pos x="122" y="344"/>
              </a:cxn>
              <a:cxn ang="0">
                <a:pos x="158" y="350"/>
              </a:cxn>
              <a:cxn ang="0">
                <a:pos x="176" y="352"/>
              </a:cxn>
              <a:cxn ang="0">
                <a:pos x="210" y="348"/>
              </a:cxn>
              <a:cxn ang="0">
                <a:pos x="244" y="338"/>
              </a:cxn>
              <a:cxn ang="0">
                <a:pos x="274" y="322"/>
              </a:cxn>
              <a:cxn ang="0">
                <a:pos x="300" y="300"/>
              </a:cxn>
              <a:cxn ang="0">
                <a:pos x="322" y="274"/>
              </a:cxn>
              <a:cxn ang="0">
                <a:pos x="338" y="244"/>
              </a:cxn>
              <a:cxn ang="0">
                <a:pos x="348" y="212"/>
              </a:cxn>
              <a:cxn ang="0">
                <a:pos x="352" y="176"/>
              </a:cxn>
              <a:cxn ang="0">
                <a:pos x="350" y="158"/>
              </a:cxn>
              <a:cxn ang="0">
                <a:pos x="344" y="124"/>
              </a:cxn>
              <a:cxn ang="0">
                <a:pos x="330" y="92"/>
              </a:cxn>
              <a:cxn ang="0">
                <a:pos x="310" y="64"/>
              </a:cxn>
              <a:cxn ang="0">
                <a:pos x="288" y="40"/>
              </a:cxn>
              <a:cxn ang="0">
                <a:pos x="258" y="20"/>
              </a:cxn>
              <a:cxn ang="0">
                <a:pos x="228" y="8"/>
              </a:cxn>
              <a:cxn ang="0">
                <a:pos x="194" y="0"/>
              </a:cxn>
            </a:cxnLst>
            <a:rect l="0" t="0" r="r" b="b"/>
            <a:pathLst>
              <a:path w="352" h="352">
                <a:moveTo>
                  <a:pt x="176" y="0"/>
                </a:moveTo>
                <a:lnTo>
                  <a:pt x="176" y="0"/>
                </a:lnTo>
                <a:lnTo>
                  <a:pt x="158" y="0"/>
                </a:lnTo>
                <a:lnTo>
                  <a:pt x="140" y="4"/>
                </a:lnTo>
                <a:lnTo>
                  <a:pt x="122" y="8"/>
                </a:lnTo>
                <a:lnTo>
                  <a:pt x="106" y="14"/>
                </a:lnTo>
                <a:lnTo>
                  <a:pt x="92" y="20"/>
                </a:lnTo>
                <a:lnTo>
                  <a:pt x="76" y="30"/>
                </a:lnTo>
                <a:lnTo>
                  <a:pt x="64" y="40"/>
                </a:lnTo>
                <a:lnTo>
                  <a:pt x="50" y="52"/>
                </a:lnTo>
                <a:lnTo>
                  <a:pt x="40" y="64"/>
                </a:lnTo>
                <a:lnTo>
                  <a:pt x="30" y="78"/>
                </a:lnTo>
                <a:lnTo>
                  <a:pt x="20" y="92"/>
                </a:lnTo>
                <a:lnTo>
                  <a:pt x="12" y="108"/>
                </a:lnTo>
                <a:lnTo>
                  <a:pt x="8" y="124"/>
                </a:lnTo>
                <a:lnTo>
                  <a:pt x="2" y="140"/>
                </a:lnTo>
                <a:lnTo>
                  <a:pt x="0" y="158"/>
                </a:lnTo>
                <a:lnTo>
                  <a:pt x="0" y="176"/>
                </a:lnTo>
                <a:lnTo>
                  <a:pt x="0" y="176"/>
                </a:lnTo>
                <a:lnTo>
                  <a:pt x="0" y="194"/>
                </a:lnTo>
                <a:lnTo>
                  <a:pt x="2" y="212"/>
                </a:lnTo>
                <a:lnTo>
                  <a:pt x="8" y="228"/>
                </a:lnTo>
                <a:lnTo>
                  <a:pt x="12" y="244"/>
                </a:lnTo>
                <a:lnTo>
                  <a:pt x="20" y="260"/>
                </a:lnTo>
                <a:lnTo>
                  <a:pt x="30" y="274"/>
                </a:lnTo>
                <a:lnTo>
                  <a:pt x="40" y="288"/>
                </a:lnTo>
                <a:lnTo>
                  <a:pt x="50" y="300"/>
                </a:lnTo>
                <a:lnTo>
                  <a:pt x="64" y="312"/>
                </a:lnTo>
                <a:lnTo>
                  <a:pt x="76" y="322"/>
                </a:lnTo>
                <a:lnTo>
                  <a:pt x="92" y="330"/>
                </a:lnTo>
                <a:lnTo>
                  <a:pt x="106" y="338"/>
                </a:lnTo>
                <a:lnTo>
                  <a:pt x="122" y="344"/>
                </a:lnTo>
                <a:lnTo>
                  <a:pt x="140" y="348"/>
                </a:lnTo>
                <a:lnTo>
                  <a:pt x="158" y="350"/>
                </a:lnTo>
                <a:lnTo>
                  <a:pt x="176" y="352"/>
                </a:lnTo>
                <a:lnTo>
                  <a:pt x="176" y="352"/>
                </a:lnTo>
                <a:lnTo>
                  <a:pt x="194" y="350"/>
                </a:lnTo>
                <a:lnTo>
                  <a:pt x="210" y="348"/>
                </a:lnTo>
                <a:lnTo>
                  <a:pt x="228" y="344"/>
                </a:lnTo>
                <a:lnTo>
                  <a:pt x="244" y="338"/>
                </a:lnTo>
                <a:lnTo>
                  <a:pt x="258" y="330"/>
                </a:lnTo>
                <a:lnTo>
                  <a:pt x="274" y="322"/>
                </a:lnTo>
                <a:lnTo>
                  <a:pt x="288" y="312"/>
                </a:lnTo>
                <a:lnTo>
                  <a:pt x="300" y="300"/>
                </a:lnTo>
                <a:lnTo>
                  <a:pt x="310" y="288"/>
                </a:lnTo>
                <a:lnTo>
                  <a:pt x="322" y="274"/>
                </a:lnTo>
                <a:lnTo>
                  <a:pt x="330" y="260"/>
                </a:lnTo>
                <a:lnTo>
                  <a:pt x="338" y="244"/>
                </a:lnTo>
                <a:lnTo>
                  <a:pt x="344" y="228"/>
                </a:lnTo>
                <a:lnTo>
                  <a:pt x="348" y="212"/>
                </a:lnTo>
                <a:lnTo>
                  <a:pt x="350" y="194"/>
                </a:lnTo>
                <a:lnTo>
                  <a:pt x="352" y="176"/>
                </a:lnTo>
                <a:lnTo>
                  <a:pt x="352" y="176"/>
                </a:lnTo>
                <a:lnTo>
                  <a:pt x="350" y="158"/>
                </a:lnTo>
                <a:lnTo>
                  <a:pt x="348" y="140"/>
                </a:lnTo>
                <a:lnTo>
                  <a:pt x="344" y="124"/>
                </a:lnTo>
                <a:lnTo>
                  <a:pt x="338" y="108"/>
                </a:lnTo>
                <a:lnTo>
                  <a:pt x="330" y="92"/>
                </a:lnTo>
                <a:lnTo>
                  <a:pt x="322" y="78"/>
                </a:lnTo>
                <a:lnTo>
                  <a:pt x="310" y="64"/>
                </a:lnTo>
                <a:lnTo>
                  <a:pt x="300" y="52"/>
                </a:lnTo>
                <a:lnTo>
                  <a:pt x="288" y="40"/>
                </a:lnTo>
                <a:lnTo>
                  <a:pt x="274" y="30"/>
                </a:lnTo>
                <a:lnTo>
                  <a:pt x="258" y="20"/>
                </a:lnTo>
                <a:lnTo>
                  <a:pt x="244" y="14"/>
                </a:lnTo>
                <a:lnTo>
                  <a:pt x="228" y="8"/>
                </a:lnTo>
                <a:lnTo>
                  <a:pt x="210" y="4"/>
                </a:lnTo>
                <a:lnTo>
                  <a:pt x="194" y="0"/>
                </a:lnTo>
                <a:lnTo>
                  <a:pt x="176" y="0"/>
                </a:lnTo>
              </a:path>
            </a:pathLst>
          </a:cu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054" name="Freeform 30"/>
          <p:cNvSpPr>
            <a:spLocks/>
          </p:cNvSpPr>
          <p:nvPr/>
        </p:nvSpPr>
        <p:spPr bwMode="auto">
          <a:xfrm>
            <a:off x="3087315" y="6411913"/>
            <a:ext cx="69850" cy="79375"/>
          </a:xfrm>
          <a:custGeom>
            <a:avLst/>
            <a:gdLst/>
            <a:ahLst/>
            <a:cxnLst>
              <a:cxn ang="0">
                <a:pos x="0" y="4"/>
              </a:cxn>
              <a:cxn ang="0">
                <a:pos x="0" y="4"/>
              </a:cxn>
              <a:cxn ang="0">
                <a:pos x="2" y="0"/>
              </a:cxn>
              <a:cxn ang="0">
                <a:pos x="6" y="2"/>
              </a:cxn>
              <a:cxn ang="0">
                <a:pos x="42" y="22"/>
              </a:cxn>
              <a:cxn ang="0">
                <a:pos x="42" y="22"/>
              </a:cxn>
              <a:cxn ang="0">
                <a:pos x="44" y="26"/>
              </a:cxn>
              <a:cxn ang="0">
                <a:pos x="42" y="28"/>
              </a:cxn>
              <a:cxn ang="0">
                <a:pos x="6" y="50"/>
              </a:cxn>
              <a:cxn ang="0">
                <a:pos x="6" y="50"/>
              </a:cxn>
              <a:cxn ang="0">
                <a:pos x="2" y="50"/>
              </a:cxn>
              <a:cxn ang="0">
                <a:pos x="0" y="46"/>
              </a:cxn>
              <a:cxn ang="0">
                <a:pos x="0" y="4"/>
              </a:cxn>
            </a:cxnLst>
            <a:rect l="0" t="0" r="r" b="b"/>
            <a:pathLst>
              <a:path w="44" h="50">
                <a:moveTo>
                  <a:pt x="0" y="4"/>
                </a:moveTo>
                <a:lnTo>
                  <a:pt x="0" y="4"/>
                </a:lnTo>
                <a:lnTo>
                  <a:pt x="2" y="0"/>
                </a:lnTo>
                <a:lnTo>
                  <a:pt x="6" y="2"/>
                </a:lnTo>
                <a:lnTo>
                  <a:pt x="42" y="22"/>
                </a:lnTo>
                <a:lnTo>
                  <a:pt x="42" y="22"/>
                </a:lnTo>
                <a:lnTo>
                  <a:pt x="44" y="26"/>
                </a:lnTo>
                <a:lnTo>
                  <a:pt x="42" y="28"/>
                </a:lnTo>
                <a:lnTo>
                  <a:pt x="6" y="50"/>
                </a:lnTo>
                <a:lnTo>
                  <a:pt x="6" y="50"/>
                </a:lnTo>
                <a:lnTo>
                  <a:pt x="2" y="50"/>
                </a:lnTo>
                <a:lnTo>
                  <a:pt x="0" y="46"/>
                </a:lnTo>
                <a:lnTo>
                  <a:pt x="0" y="4"/>
                </a:lnTo>
                <a:close/>
              </a:path>
            </a:pathLst>
          </a:custGeom>
          <a:solidFill>
            <a:srgbClr val="C61A2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0" name="テキスト ボックス 249"/>
          <p:cNvSpPr txBox="1"/>
          <p:nvPr/>
        </p:nvSpPr>
        <p:spPr>
          <a:xfrm>
            <a:off x="509452" y="796833"/>
            <a:ext cx="641386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800" b="1" dirty="0">
              <a:solidFill>
                <a:srgbClr val="704B34"/>
              </a:solidFill>
              <a:latin typeface="HGS創英角ﾎﾟｯﾌﾟ体" pitchFamily="50" charset="-128"/>
              <a:ea typeface="HGS創英角ﾎﾟｯﾌﾟ体" pitchFamily="50" charset="-128"/>
              <a:cs typeface="メイリオ" pitchFamily="50" charset="-128"/>
            </a:endParaRPr>
          </a:p>
          <a:p>
            <a:pPr algn="ctr"/>
            <a:r>
              <a:rPr lang="ja-JP" altLang="en-US" sz="6000" b="1" dirty="0">
                <a:solidFill>
                  <a:srgbClr val="704B34"/>
                </a:solidFill>
                <a:latin typeface="HGS創英角ﾎﾟｯﾌﾟ体" pitchFamily="50" charset="-128"/>
                <a:ea typeface="HGS創英角ﾎﾟｯﾌﾟ体" pitchFamily="50" charset="-128"/>
                <a:cs typeface="メイリオ" pitchFamily="50" charset="-128"/>
              </a:rPr>
              <a:t>未就園児園庭開放</a:t>
            </a:r>
            <a:endParaRPr lang="en-US" altLang="ja-JP" sz="6000" b="1" dirty="0">
              <a:solidFill>
                <a:srgbClr val="704B34"/>
              </a:solidFill>
              <a:latin typeface="HGS創英角ﾎﾟｯﾌﾟ体" pitchFamily="50" charset="-128"/>
              <a:ea typeface="HGS創英角ﾎﾟｯﾌﾟ体" pitchFamily="50" charset="-128"/>
              <a:cs typeface="メイリオ" pitchFamily="50" charset="-128"/>
            </a:endParaRPr>
          </a:p>
          <a:p>
            <a:pPr algn="ctr"/>
            <a:r>
              <a:rPr kumimoji="1" lang="ja-JP" altLang="en-US" sz="6000" b="1" dirty="0">
                <a:solidFill>
                  <a:srgbClr val="704B34"/>
                </a:solidFill>
                <a:latin typeface="HGS創英角ﾎﾟｯﾌﾟ体" pitchFamily="50" charset="-128"/>
                <a:ea typeface="HGS創英角ﾎﾟｯﾌﾟ体" pitchFamily="50" charset="-128"/>
                <a:cs typeface="メイリオ" pitchFamily="50" charset="-128"/>
              </a:rPr>
              <a:t>イベントお知らせ</a:t>
            </a:r>
          </a:p>
        </p:txBody>
      </p:sp>
      <p:sp>
        <p:nvSpPr>
          <p:cNvPr id="253" name="テキスト ボックス 252"/>
          <p:cNvSpPr txBox="1"/>
          <p:nvPr/>
        </p:nvSpPr>
        <p:spPr>
          <a:xfrm>
            <a:off x="483326" y="9392195"/>
            <a:ext cx="2547258" cy="857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問い合わせ先　　　　　浄風幼稚園　　　　　</a:t>
            </a:r>
            <a:r>
              <a:rPr kumimoji="1" lang="en-US" altLang="ja-JP" sz="16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03-3993-6010</a:t>
            </a:r>
            <a:r>
              <a:rPr kumimoji="1" lang="ja-JP" altLang="en-US" sz="1600" dirty="0">
                <a:solidFill>
                  <a:schemeClr val="accent5">
                    <a:lumMod val="50000"/>
                  </a:schemeClr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</a:p>
        </p:txBody>
      </p:sp>
      <p:sp>
        <p:nvSpPr>
          <p:cNvPr id="254" name="テキスト ボックス 253"/>
          <p:cNvSpPr txBox="1"/>
          <p:nvPr/>
        </p:nvSpPr>
        <p:spPr>
          <a:xfrm>
            <a:off x="744582" y="5250544"/>
            <a:ext cx="6439989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7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１日（水）なつまつり</a:t>
            </a:r>
            <a:r>
              <a:rPr kumimoji="1"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8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18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日（水）ボディペインティング</a:t>
            </a:r>
            <a:r>
              <a:rPr kumimoji="1"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endParaRPr kumimoji="1" lang="en-US" altLang="ja-JP" sz="28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kumimoji="1"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</a:t>
            </a:r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10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20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日（水）プチイベント</a:t>
            </a:r>
            <a:endParaRPr kumimoji="1" lang="en-US" altLang="ja-JP" sz="28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12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  <a:r>
              <a:rPr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15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日（水）クリスマス会</a:t>
            </a:r>
            <a:endParaRPr kumimoji="1" lang="en-US" altLang="ja-JP" sz="24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kumimoji="1"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2022</a:t>
            </a:r>
            <a:r>
              <a:rPr kumimoji="1"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年</a:t>
            </a:r>
            <a:r>
              <a:rPr kumimoji="1"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</a:t>
            </a:r>
            <a:r>
              <a:rPr kumimoji="1"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</a:t>
            </a:r>
            <a:r>
              <a:rPr kumimoji="1" lang="en-US" altLang="ja-JP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9</a:t>
            </a:r>
            <a:r>
              <a:rPr kumimoji="1"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日</a:t>
            </a:r>
            <a:r>
              <a:rPr lang="ja-JP" altLang="en-US" sz="28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（水）プチイベント</a:t>
            </a:r>
            <a:endParaRPr lang="en-US" altLang="ja-JP" sz="28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endParaRPr lang="en-US" altLang="ja-JP" sz="24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en-US" altLang="ja-JP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※</a:t>
            </a:r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事前申し込み制です。</a:t>
            </a:r>
            <a:endParaRPr lang="en-US" altLang="ja-JP" sz="24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en-US" altLang="ja-JP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※</a:t>
            </a:r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詳細は</a:t>
            </a:r>
            <a:r>
              <a:rPr lang="en-US" altLang="ja-JP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HP</a:t>
            </a:r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にてお知らせいたします。</a:t>
            </a:r>
            <a:endParaRPr lang="en-US" altLang="ja-JP" sz="24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en-US" altLang="ja-JP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  <a:hlinkClick r:id="rId2"/>
              </a:rPr>
              <a:t>https://www.jyofukdg.com/</a:t>
            </a:r>
            <a:endParaRPr lang="en-US" altLang="ja-JP" sz="24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r>
              <a:rPr lang="ja-JP" altLang="en-US" sz="2400" dirty="0">
                <a:solidFill>
                  <a:srgbClr val="704B34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endParaRPr lang="en-US" altLang="ja-JP" sz="24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2400" dirty="0">
              <a:solidFill>
                <a:srgbClr val="704B34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201349A-4275-4780-8E27-9B310E9FABB6}"/>
              </a:ext>
            </a:extLst>
          </p:cNvPr>
          <p:cNvSpPr/>
          <p:nvPr/>
        </p:nvSpPr>
        <p:spPr>
          <a:xfrm>
            <a:off x="2860766" y="9392194"/>
            <a:ext cx="2272937" cy="94052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新型コロナウイルス感染予防のため予定変更の　可能性もある旨ご了承　　ください。</a:t>
            </a:r>
            <a:endParaRPr kumimoji="1"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B75505-7872-49C3-8DE3-6CCE30F6959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51" y="8765177"/>
            <a:ext cx="1481771" cy="1397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3130995"/>
      </p:ext>
    </p:extLst>
  </p:cSld>
  <p:clrMapOvr>
    <a:masterClrMapping/>
  </p:clrMapOvr>
</p:sld>
</file>

<file path=ppt/theme/theme1.xml><?xml version="1.0" encoding="utf-8"?>
<a:theme xmlns:a="http://schemas.openxmlformats.org/drawingml/2006/main" name="ガイド入りテンプレートサンプル20130531三木さん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5.potx" id="{3F8E5C06-014F-4A13-A3C7-E133BECAFD1E}" vid="{BD152B00-4CFD-4022-8208-530F7579D7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53</Template>
  <TotalTime>0</TotalTime>
  <Words>99</Words>
  <Application>Microsoft Office PowerPoint</Application>
  <PresentationFormat>ユーザー設定</PresentationFormat>
  <Paragraphs>14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HGS創英角ﾎﾟｯﾌﾟ体</vt:lpstr>
      <vt:lpstr>メイリオ</vt:lpstr>
      <vt:lpstr>Arial</vt:lpstr>
      <vt:lpstr>Calibri</vt:lpstr>
      <vt:lpstr>Calibri Light</vt:lpstr>
      <vt:lpstr>ガイド入りテンプレートサンプル20130531三木さん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2014-06-25T10:28:17Z</dcterms:created>
  <dcterms:modified xsi:type="dcterms:W3CDTF">2021-04-29T11:05:26Z</dcterms:modified>
</cp:coreProperties>
</file>